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0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11290300" cy="8166100"/>
  <p:notesSz cx="11290300" cy="8166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3" userDrawn="1">
          <p15:clr>
            <a:srgbClr val="A4A3A4"/>
          </p15:clr>
        </p15:guide>
        <p15:guide id="2" pos="29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374" y="62"/>
      </p:cViewPr>
      <p:guideLst>
        <p:guide orient="horz" pos="2083"/>
        <p:guide pos="298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892675" cy="409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394450" y="0"/>
            <a:ext cx="4892675" cy="409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D37E5-6473-4925-AC29-CB06BC692BD1}" type="datetimeFigureOut">
              <a:rPr lang="en-ID" smtClean="0"/>
              <a:t>02/02/2023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40150" y="1020763"/>
            <a:ext cx="3810000" cy="2755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128713" y="3930650"/>
            <a:ext cx="9032875" cy="32146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756525"/>
            <a:ext cx="4892675" cy="409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394450" y="7756525"/>
            <a:ext cx="4892675" cy="409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92B11-68E4-4B24-AAB1-751883C3A2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21665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l2ARBUWlHbU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>
                <a:hlinkClick r:id="rId3"/>
              </a:rPr>
              <a:t>https://unsplash.com/photos/l2ARBUWlHbU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3605A-0CF3-443A-8F2E-ED391D126325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0005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95F11-3041-42EA-8268-A150EA551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1288" y="1336443"/>
            <a:ext cx="8467725" cy="2843013"/>
          </a:xfrm>
        </p:spPr>
        <p:txBody>
          <a:bodyPr anchor="b"/>
          <a:lstStyle>
            <a:lvl1pPr algn="ctr">
              <a:defRPr sz="5556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15D036-D16E-494F-95A7-AB16101E5A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1288" y="4289094"/>
            <a:ext cx="8467725" cy="1971583"/>
          </a:xfrm>
        </p:spPr>
        <p:txBody>
          <a:bodyPr/>
          <a:lstStyle>
            <a:lvl1pPr marL="0" indent="0" algn="ctr">
              <a:buNone/>
              <a:defRPr sz="2222"/>
            </a:lvl1pPr>
            <a:lvl2pPr marL="423367" indent="0" algn="ctr">
              <a:buNone/>
              <a:defRPr sz="1852"/>
            </a:lvl2pPr>
            <a:lvl3pPr marL="846734" indent="0" algn="ctr">
              <a:buNone/>
              <a:defRPr sz="1667"/>
            </a:lvl3pPr>
            <a:lvl4pPr marL="1270102" indent="0" algn="ctr">
              <a:buNone/>
              <a:defRPr sz="1482"/>
            </a:lvl4pPr>
            <a:lvl5pPr marL="1693469" indent="0" algn="ctr">
              <a:buNone/>
              <a:defRPr sz="1482"/>
            </a:lvl5pPr>
            <a:lvl6pPr marL="2116836" indent="0" algn="ctr">
              <a:buNone/>
              <a:defRPr sz="1482"/>
            </a:lvl6pPr>
            <a:lvl7pPr marL="2540203" indent="0" algn="ctr">
              <a:buNone/>
              <a:defRPr sz="1482"/>
            </a:lvl7pPr>
            <a:lvl8pPr marL="2963570" indent="0" algn="ctr">
              <a:buNone/>
              <a:defRPr sz="1482"/>
            </a:lvl8pPr>
            <a:lvl9pPr marL="3386938" indent="0" algn="ctr">
              <a:buNone/>
              <a:defRPr sz="1482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B0BEA-EEAF-488F-9072-8DCC9F62D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EF21-04B4-4C76-A313-A6FD074E465A}" type="datetimeFigureOut">
              <a:rPr lang="en-ID" smtClean="0"/>
              <a:t>02/02/2023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5E0AD-F28E-4884-8CE8-EFF1760C0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3195-C92C-4D65-803C-7B7F19B5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574D-4523-4C85-8AC3-69FE2946DEC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6958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661386" rtl="0" eaLnBrk="1" latinLnBrk="0" hangingPunct="1">
        <a:spcBef>
          <a:spcPct val="0"/>
        </a:spcBef>
        <a:buNone/>
        <a:defRPr sz="31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020" indent="-248020" algn="l" defTabSz="661386" rtl="0" eaLnBrk="1" latinLnBrk="0" hangingPunct="1">
        <a:spcBef>
          <a:spcPct val="20000"/>
        </a:spcBef>
        <a:buFont typeface="Arial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37376" indent="-206683" algn="l" defTabSz="661386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826732" indent="-165346" algn="l" defTabSz="661386" rtl="0" eaLnBrk="1" latinLnBrk="0" hangingPunct="1">
        <a:spcBef>
          <a:spcPct val="20000"/>
        </a:spcBef>
        <a:buFont typeface="Arial" pitchFamily="34" charset="0"/>
        <a:buChar char="•"/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157425" indent="-165346" algn="l" defTabSz="661386" rtl="0" eaLnBrk="1" latinLnBrk="0" hangingPunct="1">
        <a:spcBef>
          <a:spcPct val="20000"/>
        </a:spcBef>
        <a:buFont typeface="Arial" pitchFamily="34" charset="0"/>
        <a:buChar char="–"/>
        <a:defRPr sz="1447" kern="1200">
          <a:solidFill>
            <a:schemeClr val="tx1"/>
          </a:solidFill>
          <a:latin typeface="+mn-lt"/>
          <a:ea typeface="+mn-ea"/>
          <a:cs typeface="+mn-cs"/>
        </a:defRPr>
      </a:lvl4pPr>
      <a:lvl5pPr marL="1488117" indent="-165346" algn="l" defTabSz="661386" rtl="0" eaLnBrk="1" latinLnBrk="0" hangingPunct="1">
        <a:spcBef>
          <a:spcPct val="20000"/>
        </a:spcBef>
        <a:buFont typeface="Arial" pitchFamily="34" charset="0"/>
        <a:buChar char="»"/>
        <a:defRPr sz="1447" kern="1200">
          <a:solidFill>
            <a:schemeClr val="tx1"/>
          </a:solidFill>
          <a:latin typeface="+mn-lt"/>
          <a:ea typeface="+mn-ea"/>
          <a:cs typeface="+mn-cs"/>
        </a:defRPr>
      </a:lvl5pPr>
      <a:lvl6pPr marL="1818810" indent="-165346" algn="l" defTabSz="661386" rtl="0" eaLnBrk="1" latinLnBrk="0" hangingPunct="1">
        <a:spcBef>
          <a:spcPct val="20000"/>
        </a:spcBef>
        <a:buFont typeface="Arial" pitchFamily="34" charset="0"/>
        <a:buChar char="•"/>
        <a:defRPr sz="1447" kern="1200">
          <a:solidFill>
            <a:schemeClr val="tx1"/>
          </a:solidFill>
          <a:latin typeface="+mn-lt"/>
          <a:ea typeface="+mn-ea"/>
          <a:cs typeface="+mn-cs"/>
        </a:defRPr>
      </a:lvl6pPr>
      <a:lvl7pPr marL="2149503" indent="-165346" algn="l" defTabSz="661386" rtl="0" eaLnBrk="1" latinLnBrk="0" hangingPunct="1">
        <a:spcBef>
          <a:spcPct val="20000"/>
        </a:spcBef>
        <a:buFont typeface="Arial" pitchFamily="34" charset="0"/>
        <a:buChar char="•"/>
        <a:defRPr sz="1447" kern="1200">
          <a:solidFill>
            <a:schemeClr val="tx1"/>
          </a:solidFill>
          <a:latin typeface="+mn-lt"/>
          <a:ea typeface="+mn-ea"/>
          <a:cs typeface="+mn-cs"/>
        </a:defRPr>
      </a:lvl7pPr>
      <a:lvl8pPr marL="2480196" indent="-165346" algn="l" defTabSz="661386" rtl="0" eaLnBrk="1" latinLnBrk="0" hangingPunct="1">
        <a:spcBef>
          <a:spcPct val="20000"/>
        </a:spcBef>
        <a:buFont typeface="Arial" pitchFamily="34" charset="0"/>
        <a:buChar char="•"/>
        <a:defRPr sz="1447" kern="1200">
          <a:solidFill>
            <a:schemeClr val="tx1"/>
          </a:solidFill>
          <a:latin typeface="+mn-lt"/>
          <a:ea typeface="+mn-ea"/>
          <a:cs typeface="+mn-cs"/>
        </a:defRPr>
      </a:lvl8pPr>
      <a:lvl9pPr marL="2810888" indent="-165346" algn="l" defTabSz="661386" rtl="0" eaLnBrk="1" latinLnBrk="0" hangingPunct="1">
        <a:spcBef>
          <a:spcPct val="20000"/>
        </a:spcBef>
        <a:buFont typeface="Arial" pitchFamily="34" charset="0"/>
        <a:buChar char="•"/>
        <a:defRPr sz="14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1386" rtl="0" eaLnBrk="1" latinLnBrk="0" hangingPunct="1">
        <a:defRPr sz="1302" kern="1200">
          <a:solidFill>
            <a:schemeClr val="tx1"/>
          </a:solidFill>
          <a:latin typeface="+mn-lt"/>
          <a:ea typeface="+mn-ea"/>
          <a:cs typeface="+mn-cs"/>
        </a:defRPr>
      </a:lvl1pPr>
      <a:lvl2pPr marL="330693" algn="l" defTabSz="661386" rtl="0" eaLnBrk="1" latinLnBrk="0" hangingPunct="1">
        <a:defRPr sz="1302" kern="1200">
          <a:solidFill>
            <a:schemeClr val="tx1"/>
          </a:solidFill>
          <a:latin typeface="+mn-lt"/>
          <a:ea typeface="+mn-ea"/>
          <a:cs typeface="+mn-cs"/>
        </a:defRPr>
      </a:lvl2pPr>
      <a:lvl3pPr marL="661386" algn="l" defTabSz="661386" rtl="0" eaLnBrk="1" latinLnBrk="0" hangingPunct="1">
        <a:defRPr sz="1302" kern="1200">
          <a:solidFill>
            <a:schemeClr val="tx1"/>
          </a:solidFill>
          <a:latin typeface="+mn-lt"/>
          <a:ea typeface="+mn-ea"/>
          <a:cs typeface="+mn-cs"/>
        </a:defRPr>
      </a:lvl3pPr>
      <a:lvl4pPr marL="992078" algn="l" defTabSz="661386" rtl="0" eaLnBrk="1" latinLnBrk="0" hangingPunct="1">
        <a:defRPr sz="1302" kern="1200">
          <a:solidFill>
            <a:schemeClr val="tx1"/>
          </a:solidFill>
          <a:latin typeface="+mn-lt"/>
          <a:ea typeface="+mn-ea"/>
          <a:cs typeface="+mn-cs"/>
        </a:defRPr>
      </a:lvl4pPr>
      <a:lvl5pPr marL="1322771" algn="l" defTabSz="661386" rtl="0" eaLnBrk="1" latinLnBrk="0" hangingPunct="1">
        <a:defRPr sz="1302" kern="1200">
          <a:solidFill>
            <a:schemeClr val="tx1"/>
          </a:solidFill>
          <a:latin typeface="+mn-lt"/>
          <a:ea typeface="+mn-ea"/>
          <a:cs typeface="+mn-cs"/>
        </a:defRPr>
      </a:lvl5pPr>
      <a:lvl6pPr marL="1653464" algn="l" defTabSz="661386" rtl="0" eaLnBrk="1" latinLnBrk="0" hangingPunct="1">
        <a:defRPr sz="1302" kern="1200">
          <a:solidFill>
            <a:schemeClr val="tx1"/>
          </a:solidFill>
          <a:latin typeface="+mn-lt"/>
          <a:ea typeface="+mn-ea"/>
          <a:cs typeface="+mn-cs"/>
        </a:defRPr>
      </a:lvl6pPr>
      <a:lvl7pPr marL="1984157" algn="l" defTabSz="661386" rtl="0" eaLnBrk="1" latinLnBrk="0" hangingPunct="1">
        <a:defRPr sz="1302" kern="1200">
          <a:solidFill>
            <a:schemeClr val="tx1"/>
          </a:solidFill>
          <a:latin typeface="+mn-lt"/>
          <a:ea typeface="+mn-ea"/>
          <a:cs typeface="+mn-cs"/>
        </a:defRPr>
      </a:lvl7pPr>
      <a:lvl8pPr marL="2314849" algn="l" defTabSz="661386" rtl="0" eaLnBrk="1" latinLnBrk="0" hangingPunct="1">
        <a:defRPr sz="1302" kern="1200">
          <a:solidFill>
            <a:schemeClr val="tx1"/>
          </a:solidFill>
          <a:latin typeface="+mn-lt"/>
          <a:ea typeface="+mn-ea"/>
          <a:cs typeface="+mn-cs"/>
        </a:defRPr>
      </a:lvl8pPr>
      <a:lvl9pPr marL="2645542" algn="l" defTabSz="661386" rtl="0" eaLnBrk="1" latinLnBrk="0" hangingPunct="1">
        <a:defRPr sz="13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aaa.com" TargetMode="External"/><Relationship Id="rId2" Type="http://schemas.openxmlformats.org/officeDocument/2006/relationships/hyperlink" Target="http://www.aaa.com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lints.com/id/lowongan/cara-meningkatkan-skill-komunikasi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udilmu.com/blogs/details/5-cara-memberi-tanggung-jawab-lebih-di-tempat-kerja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udilmu.com/blogs/details/pentingnya-integritas-dan-kejujuran-hati-di-dunia-kerja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kseleran.co.id/blog/contoh-surat-perintah-kerja/" TargetMode="External"/><Relationship Id="rId2" Type="http://schemas.openxmlformats.org/officeDocument/2006/relationships/hyperlink" Target="https://ajaib.co.id/contoh-surat-edaran-resmi-untuk-keperluan-perusahaan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udilmu.com/blogs/details/6-cara-hebat-mendorong-kerja-sama-tim" TargetMode="External"/><Relationship Id="rId2" Type="http://schemas.openxmlformats.org/officeDocument/2006/relationships/hyperlink" Target="https://scoreindonesia.net/wp-content/uploads/2017/08/Modul-1-SCORE-Kerjasama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ibima.pu.go.id/pluginfile.php/32039/mod_resource/content/1/2012-02-Komunikasi.pdf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coreindonesia.net/wp-content/uploads/2017/08/Modul-1-SCORE-Kerjasama.pdf" TargetMode="External"/><Relationship Id="rId2" Type="http://schemas.openxmlformats.org/officeDocument/2006/relationships/hyperlink" Target="https://sibima.pu.go.id/pluginfile.php/32132/mod_resource/content/1/2010-02-Komunikasi%20dan%20Kerjasama.pdf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jaib.co.id/contoh-surat-keterangan-kerja-penting-untuk-berbagai-urusan/" TargetMode="External"/><Relationship Id="rId2" Type="http://schemas.openxmlformats.org/officeDocument/2006/relationships/hyperlink" Target="https://contohsurat.co/contoh/surat-pemberitahuan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15">
            <a:extLst>
              <a:ext uri="{FF2B5EF4-FFF2-40B4-BE49-F238E27FC236}">
                <a16:creationId xmlns:a16="http://schemas.microsoft.com/office/drawing/2014/main" id="{89825D9E-8255-4C1C-B5C9-85F869F45CA2}"/>
              </a:ext>
            </a:extLst>
          </p:cNvPr>
          <p:cNvSpPr/>
          <p:nvPr/>
        </p:nvSpPr>
        <p:spPr>
          <a:xfrm flipH="1">
            <a:off x="234950" y="804404"/>
            <a:ext cx="11055350" cy="7315200"/>
          </a:xfrm>
          <a:prstGeom prst="parallelogram">
            <a:avLst>
              <a:gd name="adj" fmla="val 41882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7"/>
          </a:p>
        </p:txBody>
      </p:sp>
      <p:sp>
        <p:nvSpPr>
          <p:cNvPr id="2" name="object 20">
            <a:extLst>
              <a:ext uri="{FF2B5EF4-FFF2-40B4-BE49-F238E27FC236}">
                <a16:creationId xmlns:a16="http://schemas.microsoft.com/office/drawing/2014/main" id="{4E62A7AB-48FA-1691-60A1-00EFF9967811}"/>
              </a:ext>
            </a:extLst>
          </p:cNvPr>
          <p:cNvSpPr/>
          <p:nvPr/>
        </p:nvSpPr>
        <p:spPr>
          <a:xfrm>
            <a:off x="0" y="44450"/>
            <a:ext cx="5797550" cy="7270750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5DE72C-740C-8A4B-133E-CF85B6788403}"/>
              </a:ext>
            </a:extLst>
          </p:cNvPr>
          <p:cNvSpPr/>
          <p:nvPr/>
        </p:nvSpPr>
        <p:spPr>
          <a:xfrm>
            <a:off x="-27875" y="0"/>
            <a:ext cx="5797550" cy="7315200"/>
          </a:xfrm>
          <a:prstGeom prst="rect">
            <a:avLst/>
          </a:prstGeom>
          <a:solidFill>
            <a:schemeClr val="tx2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80143196-ED43-4E43-BEED-D11369BE403C}"/>
              </a:ext>
            </a:extLst>
          </p:cNvPr>
          <p:cNvSpPr txBox="1">
            <a:spLocks/>
          </p:cNvSpPr>
          <p:nvPr/>
        </p:nvSpPr>
        <p:spPr>
          <a:xfrm>
            <a:off x="463550" y="2848828"/>
            <a:ext cx="7292395" cy="166199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4000" b="1">
                <a:solidFill>
                  <a:srgbClr val="FFC000"/>
                </a:solidFill>
              </a:rPr>
              <a:t>MENERAPKAN KOMUNIKASI</a:t>
            </a:r>
          </a:p>
          <a:p>
            <a:pPr algn="l"/>
            <a:r>
              <a:rPr lang="sv-SE" sz="4000" b="1">
                <a:solidFill>
                  <a:srgbClr val="FFC000"/>
                </a:solidFill>
              </a:rPr>
              <a:t>DAN KERJASAMA DI BIDANG PEMBANGKIT EBT</a:t>
            </a:r>
            <a:endParaRPr lang="sv-SE" sz="4000" b="1" dirty="0">
              <a:solidFill>
                <a:srgbClr val="FFC00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5951323-F146-49FA-9024-256CE6DFFCA2}"/>
              </a:ext>
            </a:extLst>
          </p:cNvPr>
          <p:cNvCxnSpPr>
            <a:cxnSpLocks/>
          </p:cNvCxnSpPr>
          <p:nvPr/>
        </p:nvCxnSpPr>
        <p:spPr>
          <a:xfrm>
            <a:off x="463550" y="4692650"/>
            <a:ext cx="41148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1A82ED3-E996-4DBF-93FB-9FAD92E9B6A9}"/>
              </a:ext>
            </a:extLst>
          </p:cNvPr>
          <p:cNvSpPr txBox="1"/>
          <p:nvPr/>
        </p:nvSpPr>
        <p:spPr>
          <a:xfrm>
            <a:off x="500380" y="5007120"/>
            <a:ext cx="3276600" cy="52322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D.35EBT15.001.1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object 23">
            <a:extLst>
              <a:ext uri="{FF2B5EF4-FFF2-40B4-BE49-F238E27FC236}">
                <a16:creationId xmlns:a16="http://schemas.microsoft.com/office/drawing/2014/main" id="{F2E6DCD8-3AB5-B206-5354-3669B5C0AB16}"/>
              </a:ext>
            </a:extLst>
          </p:cNvPr>
          <p:cNvSpPr/>
          <p:nvPr/>
        </p:nvSpPr>
        <p:spPr>
          <a:xfrm>
            <a:off x="5738404" y="46495"/>
            <a:ext cx="3755953" cy="1880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" name="object 24">
            <a:extLst>
              <a:ext uri="{FF2B5EF4-FFF2-40B4-BE49-F238E27FC236}">
                <a16:creationId xmlns:a16="http://schemas.microsoft.com/office/drawing/2014/main" id="{6A6993E1-030E-4D3D-90FE-222ECCFF3680}"/>
              </a:ext>
            </a:extLst>
          </p:cNvPr>
          <p:cNvSpPr/>
          <p:nvPr/>
        </p:nvSpPr>
        <p:spPr>
          <a:xfrm>
            <a:off x="9494176" y="262823"/>
            <a:ext cx="1447800" cy="1447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D4B81-A911-FE53-4FAE-5321069674D6}"/>
              </a:ext>
            </a:extLst>
          </p:cNvPr>
          <p:cNvSpPr txBox="1"/>
          <p:nvPr/>
        </p:nvSpPr>
        <p:spPr>
          <a:xfrm>
            <a:off x="5634084" y="6472045"/>
            <a:ext cx="5656216" cy="634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2298" marR="382452" algn="ctr">
              <a:lnSpc>
                <a:spcPts val="951"/>
              </a:lnSpc>
              <a:spcBef>
                <a:spcPts val="47"/>
              </a:spcBef>
            </a:pPr>
            <a:r>
              <a:rPr lang="it-IT" sz="2800" spc="-3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P</a:t>
            </a:r>
            <a:r>
              <a:rPr lang="it-IT" sz="2800" spc="3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e</a:t>
            </a:r>
            <a:r>
              <a:rPr lang="it-IT" sz="2800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n</a:t>
            </a:r>
            <a:r>
              <a:rPr lang="it-IT" sz="2800" spc="3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yusun</a:t>
            </a:r>
            <a:endParaRPr lang="it-IT" sz="2800">
              <a:solidFill>
                <a:schemeClr val="tx2"/>
              </a:solidFill>
              <a:latin typeface="STXingkai" panose="02010800040101010101" pitchFamily="2" charset="-122"/>
              <a:ea typeface="STXingkai" panose="02010800040101010101" pitchFamily="2" charset="-122"/>
              <a:cs typeface="Times New Roman"/>
            </a:endParaRPr>
          </a:p>
          <a:p>
            <a:pPr algn="ctr">
              <a:lnSpc>
                <a:spcPct val="95825"/>
              </a:lnSpc>
            </a:pPr>
            <a:r>
              <a:rPr lang="it-IT" sz="2800" b="1" spc="3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Drs</a:t>
            </a:r>
            <a:r>
              <a:rPr lang="it-IT" sz="2800" b="1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.</a:t>
            </a:r>
            <a:r>
              <a:rPr lang="it-IT" sz="2800" b="1" spc="-61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 </a:t>
            </a:r>
            <a:r>
              <a:rPr lang="it-IT" sz="2800" b="1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I</a:t>
            </a:r>
            <a:r>
              <a:rPr lang="it-IT" sz="2800" b="1" spc="3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ma</a:t>
            </a:r>
            <a:r>
              <a:rPr lang="it-IT" sz="2800" b="1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n</a:t>
            </a:r>
            <a:r>
              <a:rPr lang="it-IT" sz="2800" b="1" spc="37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 </a:t>
            </a:r>
            <a:r>
              <a:rPr lang="it-IT" sz="2800" b="1" spc="-3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P</a:t>
            </a:r>
            <a:r>
              <a:rPr lang="it-IT" sz="2800" b="1" spc="3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ermana</a:t>
            </a:r>
            <a:r>
              <a:rPr lang="it-IT" sz="2800" b="1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,</a:t>
            </a:r>
            <a:r>
              <a:rPr lang="it-IT" sz="2800" b="1" spc="-4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 </a:t>
            </a:r>
            <a:r>
              <a:rPr lang="it-IT" sz="2800" b="1" spc="3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M.</a:t>
            </a:r>
            <a:r>
              <a:rPr lang="it-IT" sz="2800" b="1" spc="-3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P</a:t>
            </a:r>
            <a:r>
              <a:rPr lang="it-IT" sz="2800" b="1" spc="3">
                <a:solidFill>
                  <a:schemeClr val="tx2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/>
              </a:rPr>
              <a:t>d.</a:t>
            </a:r>
            <a:endParaRPr lang="it-IT" sz="2800">
              <a:solidFill>
                <a:schemeClr val="tx2"/>
              </a:solidFill>
              <a:latin typeface="STXingkai" panose="02010800040101010101" pitchFamily="2" charset="-122"/>
              <a:ea typeface="STXingkai" panose="02010800040101010101" pitchFamily="2" charset="-122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757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26608" y="1162568"/>
            <a:ext cx="10379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82838" y="1162568"/>
            <a:ext cx="114316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eni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-14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eni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dara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SE)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82837" y="1419768"/>
            <a:ext cx="3212013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tergolon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7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struktu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baku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struktu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tidak asin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identita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instans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luar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etahu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beberap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am jenis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yaitu: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82838" y="21913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39066" y="2191368"/>
            <a:ext cx="3066521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2210735" algn="just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erbatas</a:t>
            </a:r>
            <a:endParaRPr sz="723">
              <a:latin typeface="Times New Roman"/>
              <a:cs typeface="Times New Roman"/>
            </a:endParaRPr>
          </a:p>
          <a:p>
            <a:pPr marL="9186" algn="just">
              <a:lnSpc>
                <a:spcPts val="1013"/>
              </a:lnSpc>
              <a:spcBef>
                <a:spcPts val="54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dituju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internal 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instans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Misal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lembaga perban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mengeluar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perubaha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ebija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dituju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 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82838" y="29629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39067" y="2962968"/>
            <a:ext cx="3036309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erbatas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merupa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biasa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dituju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syara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umum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sehingg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dipasti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bersifat rahasia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Misal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perubaha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pajak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instans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mengeluar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masyara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luas.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82838" y="38631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39067" y="3863168"/>
            <a:ext cx="3069602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enulisa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5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Beberap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poi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diperhati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yusu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Su</a:t>
            </a:r>
            <a:r>
              <a:rPr sz="723" i="1" spc="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i="1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i="1" spc="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i="1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i="1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Baik da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i="1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Bena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39066" y="4377568"/>
            <a:ext cx="7403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95297" y="4377568"/>
            <a:ext cx="2904485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instansi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demikia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pula 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menambah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log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instansi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sahaan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1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organisasi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nomor surat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eluar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tersebut.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95297" y="5149168"/>
            <a:ext cx="2843482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biasa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ditulis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“SUR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ARAN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”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diikuti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eteranga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nomo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ditulis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 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pojo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eteranga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nomo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diikut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merupa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tersebut.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95297" y="5792168"/>
            <a:ext cx="2893151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antum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untuk</a:t>
            </a:r>
            <a:endParaRPr sz="723">
              <a:latin typeface="Times New Roman"/>
              <a:cs typeface="Times New Roman"/>
            </a:endParaRPr>
          </a:p>
          <a:p>
            <a:pPr marL="9186" marR="11272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menghindar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terjadi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elirua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yampaia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khal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yak umum.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39067" y="6306568"/>
            <a:ext cx="9690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95296" y="6306568"/>
            <a:ext cx="2897513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terpentin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maksu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jelas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 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etahu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Semua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bagian ini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pendahulua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(latar bela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tersebu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dibuat)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penutup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lupa 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penutup.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11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" name="object 21"/>
          <p:cNvSpPr/>
          <p:nvPr/>
        </p:nvSpPr>
        <p:spPr>
          <a:xfrm>
            <a:off x="4392023" y="2983172"/>
            <a:ext cx="3202700" cy="0"/>
          </a:xfrm>
          <a:custGeom>
            <a:avLst/>
            <a:gdLst/>
            <a:ahLst/>
            <a:cxnLst/>
            <a:rect l="l" t="t" r="r" b="b"/>
            <a:pathLst>
              <a:path w="4427994">
                <a:moveTo>
                  <a:pt x="0" y="0"/>
                </a:moveTo>
                <a:lnTo>
                  <a:pt x="442799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/>
          <p:nvPr/>
        </p:nvSpPr>
        <p:spPr>
          <a:xfrm>
            <a:off x="4394320" y="2985466"/>
            <a:ext cx="0" cy="3762294"/>
          </a:xfrm>
          <a:custGeom>
            <a:avLst/>
            <a:gdLst/>
            <a:ahLst/>
            <a:cxnLst/>
            <a:rect l="l" t="t" r="r" b="b"/>
            <a:pathLst>
              <a:path h="5201678">
                <a:moveTo>
                  <a:pt x="0" y="5201678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7592431" y="2985466"/>
            <a:ext cx="0" cy="3762294"/>
          </a:xfrm>
          <a:custGeom>
            <a:avLst/>
            <a:gdLst/>
            <a:ahLst/>
            <a:cxnLst/>
            <a:rect l="l" t="t" r="r" b="b"/>
            <a:pathLst>
              <a:path h="5201678">
                <a:moveTo>
                  <a:pt x="0" y="5201678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4392023" y="6750056"/>
            <a:ext cx="3202700" cy="0"/>
          </a:xfrm>
          <a:custGeom>
            <a:avLst/>
            <a:gdLst/>
            <a:ahLst/>
            <a:cxnLst/>
            <a:rect l="l" t="t" r="r" b="b"/>
            <a:pathLst>
              <a:path w="4427994">
                <a:moveTo>
                  <a:pt x="0" y="0"/>
                </a:moveTo>
                <a:lnTo>
                  <a:pt x="442799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" name="object 20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" name="object 19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" name="object 18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" name="object 17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" name="object 16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" name="object 15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" name="object 14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" name="object 13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" name="object 12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39066" y="1162568"/>
            <a:ext cx="3071461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iii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Kak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endParaRPr sz="723">
              <a:latin typeface="Times New Roman"/>
              <a:cs typeface="Times New Roman"/>
            </a:endParaRPr>
          </a:p>
          <a:p>
            <a:pPr marL="165419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fungsi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meninggal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tersebut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berup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r>
              <a:rPr sz="723" spc="1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enang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segal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surat, sepert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jabatan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tembusa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tambah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hukum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lup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antum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 tand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stempe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lembaga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1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instansi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organisasi.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26608" y="2191368"/>
            <a:ext cx="9617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2838" y="2191368"/>
            <a:ext cx="82891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onto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b="1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edaran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2838" y="2448568"/>
            <a:ext cx="3079830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menerbit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instans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pemerintah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instansi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pendidi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organisas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emasyara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umum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ormat 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masing-masin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instans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hampi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12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94320" y="2983172"/>
            <a:ext cx="3198111" cy="37668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96"/>
              </a:lnSpc>
              <a:spcBef>
                <a:spcPts val="29"/>
              </a:spcBef>
            </a:pPr>
            <a:endParaRPr sz="796"/>
          </a:p>
          <a:p>
            <a:pPr marL="104154">
              <a:lnSpc>
                <a:spcPct val="95825"/>
              </a:lnSpc>
            </a:pP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AAA</a:t>
            </a:r>
            <a:endParaRPr sz="723">
              <a:latin typeface="Times New Roman"/>
              <a:cs typeface="Times New Roman"/>
            </a:endParaRPr>
          </a:p>
          <a:p>
            <a:pPr marL="104154">
              <a:lnSpc>
                <a:spcPct val="95825"/>
              </a:lnSpc>
              <a:spcBef>
                <a:spcPts val="181"/>
              </a:spcBef>
            </a:pP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Jl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BB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ota...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......</a:t>
            </a:r>
            <a:endParaRPr sz="723">
              <a:latin typeface="Times New Roman"/>
              <a:cs typeface="Times New Roman"/>
            </a:endParaRPr>
          </a:p>
          <a:p>
            <a:pPr marL="104154">
              <a:lnSpc>
                <a:spcPct val="95825"/>
              </a:lnSpc>
              <a:spcBef>
                <a:spcPts val="181"/>
              </a:spcBef>
            </a:pP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|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|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O.</a:t>
            </a:r>
            <a:r>
              <a:rPr sz="723" spc="-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104154">
              <a:lnSpc>
                <a:spcPct val="95825"/>
              </a:lnSpc>
              <a:spcBef>
                <a:spcPts val="181"/>
              </a:spcBef>
            </a:pP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ebsite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ww</a:t>
            </a:r>
            <a:r>
              <a:rPr sz="723" u="sng" spc="-10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w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.aaa.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c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o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m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|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E-mail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in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f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o@aaa.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c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om</a:t>
            </a:r>
            <a:endParaRPr sz="723">
              <a:latin typeface="Times New Roman"/>
              <a:cs typeface="Times New Roman"/>
            </a:endParaRPr>
          </a:p>
          <a:p>
            <a:pPr marL="104154">
              <a:lnSpc>
                <a:spcPct val="95825"/>
              </a:lnSpc>
              <a:spcBef>
                <a:spcPts val="1193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omor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012/SE/P</a:t>
            </a:r>
            <a:r>
              <a:rPr sz="723" spc="-3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AA/X/2019</a:t>
            </a:r>
            <a:endParaRPr sz="723">
              <a:latin typeface="Times New Roman"/>
              <a:cs typeface="Times New Roman"/>
            </a:endParaRPr>
          </a:p>
          <a:p>
            <a:pPr marL="104154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erihal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ndanga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endParaRPr sz="723">
              <a:latin typeface="Times New Roman"/>
              <a:cs typeface="Times New Roman"/>
            </a:endParaRPr>
          </a:p>
          <a:p>
            <a:pPr marL="104154" marR="1910192">
              <a:lnSpc>
                <a:spcPts val="831"/>
              </a:lnSpc>
              <a:spcBef>
                <a:spcPts val="11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epada: </a:t>
            </a:r>
            <a:endParaRPr sz="723">
              <a:latin typeface="Times New Roman"/>
              <a:cs typeface="Times New Roman"/>
            </a:endParaRPr>
          </a:p>
          <a:p>
            <a:pPr marL="104154" marR="1910192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Bapak/Ibu/Saudara/Kary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wan </a:t>
            </a:r>
            <a:endParaRPr sz="723">
              <a:latin typeface="Times New Roman"/>
              <a:cs typeface="Times New Roman"/>
            </a:endParaRPr>
          </a:p>
          <a:p>
            <a:pPr marL="104154" marR="1910192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AAA</a:t>
            </a:r>
            <a:endParaRPr sz="723">
              <a:latin typeface="Times New Roman"/>
              <a:cs typeface="Times New Roman"/>
            </a:endParaRPr>
          </a:p>
          <a:p>
            <a:pPr marL="104154">
              <a:lnSpc>
                <a:spcPct val="95825"/>
              </a:lnSpc>
              <a:spcBef>
                <a:spcPts val="187"/>
              </a:spcBef>
            </a:pP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tempat</a:t>
            </a:r>
            <a:endParaRPr sz="723">
              <a:latin typeface="Times New Roman"/>
              <a:cs typeface="Times New Roman"/>
            </a:endParaRPr>
          </a:p>
          <a:p>
            <a:pPr marL="104154">
              <a:lnSpc>
                <a:spcPct val="95825"/>
              </a:lnSpc>
              <a:spcBef>
                <a:spcPts val="1193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hormat,</a:t>
            </a:r>
            <a:endParaRPr sz="723">
              <a:latin typeface="Times New Roman"/>
              <a:cs typeface="Times New Roman"/>
            </a:endParaRPr>
          </a:p>
          <a:p>
            <a:pPr marL="104154" marR="168635" algn="just">
              <a:lnSpc>
                <a:spcPts val="831"/>
              </a:lnSpc>
              <a:spcBef>
                <a:spcPts val="181"/>
              </a:spcBef>
            </a:pP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Sehubunga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n</a:t>
            </a:r>
            <a:r>
              <a:rPr sz="723" spc="67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berakhir</a:t>
            </a:r>
            <a:r>
              <a:rPr sz="723" spc="3" dirty="0">
                <a:solidFill>
                  <a:srgbClr val="202429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a</a:t>
            </a:r>
            <a:r>
              <a:rPr sz="723" spc="160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bersam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a</a:t>
            </a:r>
            <a:r>
              <a:rPr sz="723" spc="68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be</a:t>
            </a:r>
            <a:r>
              <a:rPr sz="723" spc="-14" dirty="0">
                <a:solidFill>
                  <a:srgbClr val="202429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104154" marR="168635" algn="just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maksu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d</a:t>
            </a:r>
            <a:r>
              <a:rPr sz="723" spc="41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mengundan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g</a:t>
            </a:r>
            <a:r>
              <a:rPr sz="723" spc="108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Bapak/Ib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u</a:t>
            </a:r>
            <a:r>
              <a:rPr sz="723" spc="116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Saudara/i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,</a:t>
            </a:r>
            <a:r>
              <a:rPr sz="723" spc="83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seluru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h</a:t>
            </a:r>
            <a:r>
              <a:rPr sz="723" spc="60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202429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202429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202429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T</a:t>
            </a:r>
            <a:r>
              <a:rPr sz="723" spc="56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202429"/>
                </a:solidFill>
                <a:latin typeface="Times New Roman"/>
                <a:cs typeface="Times New Roman"/>
              </a:rPr>
              <a:t>AA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untuk </a:t>
            </a:r>
            <a:endParaRPr sz="723">
              <a:latin typeface="Times New Roman"/>
              <a:cs typeface="Times New Roman"/>
            </a:endParaRPr>
          </a:p>
          <a:p>
            <a:pPr marL="104154" marR="168635" algn="just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hadi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r</a:t>
            </a:r>
            <a:r>
              <a:rPr sz="723" spc="11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202429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silaturahm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i</a:t>
            </a:r>
            <a:r>
              <a:rPr sz="723" spc="28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n</a:t>
            </a:r>
            <a:r>
              <a:rPr sz="723" spc="111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202429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dilaksana</a:t>
            </a:r>
            <a:r>
              <a:rPr sz="723" spc="3" dirty="0">
                <a:solidFill>
                  <a:srgbClr val="202429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202429"/>
                </a:solidFill>
                <a:latin typeface="Times New Roman"/>
                <a:cs typeface="Times New Roman"/>
              </a:rPr>
              <a:t>n</a:t>
            </a:r>
            <a:r>
              <a:rPr sz="723" spc="-7" dirty="0">
                <a:solidFill>
                  <a:srgbClr val="202429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202429"/>
                </a:solidFill>
                <a:latin typeface="Times New Roman"/>
                <a:cs typeface="Times New Roman"/>
              </a:rPr>
              <a:t>pada:</a:t>
            </a:r>
            <a:endParaRPr sz="723">
              <a:latin typeface="Times New Roman"/>
              <a:cs typeface="Times New Roman"/>
            </a:endParaRPr>
          </a:p>
          <a:p>
            <a:pPr marL="104154">
              <a:lnSpc>
                <a:spcPct val="95825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  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Sabtu-Minggu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6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7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Agustu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2022</a:t>
            </a:r>
            <a:endParaRPr sz="723">
              <a:latin typeface="Times New Roman"/>
              <a:cs typeface="Times New Roman"/>
            </a:endParaRPr>
          </a:p>
          <a:p>
            <a:pPr marL="104154">
              <a:lnSpc>
                <a:spcPct val="95825"/>
              </a:lnSpc>
              <a:spcBef>
                <a:spcPts val="181"/>
              </a:spcBef>
            </a:pP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        </a:t>
            </a:r>
            <a:r>
              <a:rPr sz="723" spc="1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BBB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Jl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007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......</a:t>
            </a:r>
            <a:endParaRPr sz="723">
              <a:latin typeface="Times New Roman"/>
              <a:cs typeface="Times New Roman"/>
            </a:endParaRPr>
          </a:p>
          <a:p>
            <a:pPr marL="104154">
              <a:lnSpc>
                <a:spcPct val="95825"/>
              </a:lnSpc>
              <a:spcBef>
                <a:spcPts val="1193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Demikia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perhatia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Bapak/Ibu/Saudara/i,</a:t>
            </a:r>
            <a:endParaRPr sz="723">
              <a:latin typeface="Times New Roman"/>
              <a:cs typeface="Times New Roman"/>
            </a:endParaRPr>
          </a:p>
          <a:p>
            <a:pPr marL="104154" marR="1958694">
              <a:lnSpc>
                <a:spcPts val="831"/>
              </a:lnSpc>
              <a:spcBef>
                <a:spcPts val="181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asih. </a:t>
            </a:r>
            <a:endParaRPr sz="723">
              <a:latin typeface="Times New Roman"/>
              <a:cs typeface="Times New Roman"/>
            </a:endParaRPr>
          </a:p>
          <a:p>
            <a:pPr marL="104154" marR="1958694">
              <a:lnSpc>
                <a:spcPts val="831"/>
              </a:lnSpc>
              <a:spcBef>
                <a:spcPts val="1193"/>
              </a:spcBef>
            </a:pP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.....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2022</a:t>
            </a:r>
            <a:endParaRPr sz="723">
              <a:latin typeface="Times New Roman"/>
              <a:cs typeface="Times New Roman"/>
            </a:endParaRPr>
          </a:p>
          <a:p>
            <a:pPr marL="104154">
              <a:lnSpc>
                <a:spcPct val="95825"/>
              </a:lnSpc>
              <a:spcBef>
                <a:spcPts val="1237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ektu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Utama</a:t>
            </a:r>
            <a:endParaRPr sz="723">
              <a:latin typeface="Times New Roman"/>
              <a:cs typeface="Times New Roman"/>
            </a:endParaRPr>
          </a:p>
          <a:p>
            <a:pPr marL="104154">
              <a:lnSpc>
                <a:spcPct val="95825"/>
              </a:lnSpc>
              <a:spcBef>
                <a:spcPts val="1193"/>
              </a:spcBef>
            </a:pP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DDD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38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7" name="object 37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6" name="object 36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5" name="object 35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4" name="object 34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70930" y="1162568"/>
            <a:ext cx="10058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27159" y="1162568"/>
            <a:ext cx="193652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MENGIDENTIFIKAS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1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SUR</a:t>
            </a:r>
            <a:r>
              <a:rPr sz="723" b="1" spc="-25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-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PERIN</a:t>
            </a:r>
            <a:r>
              <a:rPr sz="723" b="1" spc="-25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b="1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26609" y="1419768"/>
            <a:ext cx="9718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82838" y="1419768"/>
            <a:ext cx="109741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ungs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erinta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b="1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82838" y="1676968"/>
            <a:ext cx="3204445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SPK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perintah</a:t>
            </a:r>
            <a:endParaRPr sz="723">
              <a:latin typeface="Times New Roman"/>
              <a:cs typeface="Times New Roman"/>
            </a:endParaRPr>
          </a:p>
          <a:p>
            <a:pPr marL="9186" marR="38913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beberap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fungsi lain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yaitu: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382838" y="21913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39067" y="2191368"/>
            <a:ext cx="3058538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ontrak.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Beberap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umum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menerim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selama period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tertent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 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3-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6</a:t>
            </a:r>
            <a:r>
              <a:rPr sz="723" spc="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setahu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82838" y="27057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39067" y="2705768"/>
            <a:ext cx="3069589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Dokume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sah.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identita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alau seseoran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mesk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bulan.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82838" y="33487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39066" y="3348768"/>
            <a:ext cx="3061000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35308" algn="just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Dokume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lembag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tertentu.</a:t>
            </a:r>
            <a:endParaRPr sz="723">
              <a:latin typeface="Times New Roman"/>
              <a:cs typeface="Times New Roman"/>
            </a:endParaRPr>
          </a:p>
          <a:p>
            <a:pPr marL="9186" algn="just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eluar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izi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priva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izi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dahul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memasuki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Kadang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identita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cukup.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82838" y="39917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39066" y="3991768"/>
            <a:ext cx="3021501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Dokume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menguru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peminjama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dana.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Beberap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lembag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euanga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 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pengembanga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onsums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harian.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26608" y="4506168"/>
            <a:ext cx="10379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82838" y="4506168"/>
            <a:ext cx="126635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-9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ompone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erinta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b="1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82838" y="4763368"/>
            <a:ext cx="3196904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umum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ompone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am-ma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am</a:t>
            </a:r>
            <a:endParaRPr sz="723">
              <a:latin typeface="Times New Roman"/>
              <a:cs typeface="Times New Roman"/>
            </a:endParaRPr>
          </a:p>
          <a:p>
            <a:pPr marL="9186" marR="83088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disesuai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ondisi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 beris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beberap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ompone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beriku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82838" y="52777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39067" y="5277768"/>
            <a:ext cx="3057601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pertam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Segal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ormasi ter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hingg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pendiria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dibutuh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tampil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hingg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nomo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telepo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 menunjuk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dokume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esmi.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2838" y="60493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39067" y="6049368"/>
            <a:ext cx="3058703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mendapat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SP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nomo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berbeda.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94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dokumentas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0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memudah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alau sampa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hilan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riw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pernah dilaku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2838" y="69495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39066" y="6949568"/>
            <a:ext cx="2946136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dentita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erintah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nomo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identita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dibubuh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identita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dituli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nomor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13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" name="object 21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" name="object 20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" name="object 19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" name="object 18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" name="object 17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" name="object 16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39067" y="1162568"/>
            <a:ext cx="3014979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32796" algn="just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hingg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jabata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dimilik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itu.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jarang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algn="just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identita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identita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penerima 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umum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cukup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akhi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tanda tanga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perintah.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82838" y="18055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39067" y="1805568"/>
            <a:ext cx="3007171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erintah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harus dijalan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berhubunga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 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deskrips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rinci.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82838" y="24485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39066" y="2448568"/>
            <a:ext cx="3016091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Detai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ewajiban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detai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ewajiba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Detail 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ditaat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penerim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sanks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diterima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melangga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aturan.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2838" y="30915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6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39067" y="3091568"/>
            <a:ext cx="3002119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5844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Gaji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period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tertent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 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SPK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period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SP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diperbaru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lagi.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2838" y="36059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7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39067" y="3605968"/>
            <a:ext cx="3000700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erang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penerim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matera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10.000,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dokumen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14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" name="object 19"/>
          <p:cNvSpPr/>
          <p:nvPr/>
        </p:nvSpPr>
        <p:spPr>
          <a:xfrm>
            <a:off x="4079565" y="1129538"/>
            <a:ext cx="3510568" cy="0"/>
          </a:xfrm>
          <a:custGeom>
            <a:avLst/>
            <a:gdLst/>
            <a:ahLst/>
            <a:cxnLst/>
            <a:rect l="l" t="t" r="r" b="b"/>
            <a:pathLst>
              <a:path w="4853647">
                <a:moveTo>
                  <a:pt x="0" y="0"/>
                </a:moveTo>
                <a:lnTo>
                  <a:pt x="485364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" name="object 20"/>
          <p:cNvSpPr/>
          <p:nvPr/>
        </p:nvSpPr>
        <p:spPr>
          <a:xfrm>
            <a:off x="4081861" y="1131839"/>
            <a:ext cx="0" cy="657660"/>
          </a:xfrm>
          <a:custGeom>
            <a:avLst/>
            <a:gdLst/>
            <a:ahLst/>
            <a:cxnLst/>
            <a:rect l="l" t="t" r="r" b="b"/>
            <a:pathLst>
              <a:path h="909269">
                <a:moveTo>
                  <a:pt x="0" y="909269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" name="object 21"/>
          <p:cNvSpPr/>
          <p:nvPr/>
        </p:nvSpPr>
        <p:spPr>
          <a:xfrm>
            <a:off x="7587838" y="1131839"/>
            <a:ext cx="0" cy="657660"/>
          </a:xfrm>
          <a:custGeom>
            <a:avLst/>
            <a:gdLst/>
            <a:ahLst/>
            <a:cxnLst/>
            <a:rect l="l" t="t" r="r" b="b"/>
            <a:pathLst>
              <a:path h="909269">
                <a:moveTo>
                  <a:pt x="0" y="909269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/>
          <p:nvPr/>
        </p:nvSpPr>
        <p:spPr>
          <a:xfrm>
            <a:off x="4079565" y="1791795"/>
            <a:ext cx="3510568" cy="0"/>
          </a:xfrm>
          <a:custGeom>
            <a:avLst/>
            <a:gdLst/>
            <a:ahLst/>
            <a:cxnLst/>
            <a:rect l="l" t="t" r="r" b="b"/>
            <a:pathLst>
              <a:path w="4853647">
                <a:moveTo>
                  <a:pt x="0" y="0"/>
                </a:moveTo>
                <a:lnTo>
                  <a:pt x="485364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4081861" y="1794095"/>
            <a:ext cx="0" cy="4625889"/>
          </a:xfrm>
          <a:custGeom>
            <a:avLst/>
            <a:gdLst/>
            <a:ahLst/>
            <a:cxnLst/>
            <a:rect l="l" t="t" r="r" b="b"/>
            <a:pathLst>
              <a:path h="6395669">
                <a:moveTo>
                  <a:pt x="0" y="6395669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7587838" y="1794095"/>
            <a:ext cx="0" cy="4625889"/>
          </a:xfrm>
          <a:custGeom>
            <a:avLst/>
            <a:gdLst/>
            <a:ahLst/>
            <a:cxnLst/>
            <a:rect l="l" t="t" r="r" b="b"/>
            <a:pathLst>
              <a:path h="6395669">
                <a:moveTo>
                  <a:pt x="0" y="6395669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4079565" y="6422281"/>
            <a:ext cx="3510568" cy="0"/>
          </a:xfrm>
          <a:custGeom>
            <a:avLst/>
            <a:gdLst/>
            <a:ahLst/>
            <a:cxnLst/>
            <a:rect l="l" t="t" r="r" b="b"/>
            <a:pathLst>
              <a:path w="4853647">
                <a:moveTo>
                  <a:pt x="0" y="0"/>
                </a:moveTo>
                <a:lnTo>
                  <a:pt x="485364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" name="object 18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" name="object 17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" name="object 16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" name="object 15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" name="object 14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" name="object 13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" name="object 12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" name="object 11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" name="object 10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70379" y="6578358"/>
            <a:ext cx="1251755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7" dirty="0">
                <a:solidFill>
                  <a:srgbClr val="363435"/>
                </a:solidFill>
                <a:latin typeface="Times New Roman"/>
                <a:cs typeface="Times New Roman"/>
              </a:rPr>
              <a:t>Gamba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579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363435"/>
                </a:solidFill>
                <a:latin typeface="Times New Roman"/>
                <a:cs typeface="Times New Roman"/>
              </a:rPr>
              <a:t>1.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579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579" spc="7" dirty="0">
                <a:solidFill>
                  <a:srgbClr val="363435"/>
                </a:solidFill>
                <a:latin typeface="Times New Roman"/>
                <a:cs typeface="Times New Roman"/>
              </a:rPr>
              <a:t>onto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579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363435"/>
                </a:solidFill>
                <a:latin typeface="Times New Roman"/>
                <a:cs typeface="Times New Roman"/>
              </a:rPr>
              <a:t>erinta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579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579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15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81861" y="1129538"/>
            <a:ext cx="3505977" cy="6622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68"/>
              </a:lnSpc>
              <a:spcBef>
                <a:spcPts val="42"/>
              </a:spcBef>
            </a:pPr>
            <a:endParaRPr sz="868"/>
          </a:p>
          <a:p>
            <a:pPr marL="1648629" marR="1648627" algn="ctr">
              <a:lnSpc>
                <a:spcPct val="95825"/>
              </a:lnSpc>
            </a:pP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PT</a:t>
            </a:r>
            <a:r>
              <a:rPr sz="723" b="1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X</a:t>
            </a:r>
            <a:endParaRPr sz="723">
              <a:latin typeface="Times New Roman"/>
              <a:cs typeface="Times New Roman"/>
            </a:endParaRPr>
          </a:p>
          <a:p>
            <a:pPr marL="1242639" marR="1242630" indent="-5" algn="ctr">
              <a:lnSpc>
                <a:spcPct val="100041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Jalan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X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o.</a:t>
            </a:r>
            <a:r>
              <a:rPr sz="723" spc="-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1,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Nama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ota 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elp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xxxxxxxx,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ax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xxxxxxxx Alamat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email: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81861" y="1791795"/>
            <a:ext cx="3505977" cy="46304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68"/>
              </a:lnSpc>
              <a:spcBef>
                <a:spcPts val="42"/>
              </a:spcBef>
            </a:pPr>
            <a:endParaRPr sz="868"/>
          </a:p>
          <a:p>
            <a:pPr marL="973610" marR="957757" indent="185506">
              <a:lnSpc>
                <a:spcPct val="10004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SUR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PERIN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AH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SPK)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omor: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001/SPK/PVR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/…./BDG/1/2022</a:t>
            </a:r>
            <a:endParaRPr sz="723">
              <a:latin typeface="Times New Roman"/>
              <a:cs typeface="Times New Roman"/>
            </a:endParaRPr>
          </a:p>
          <a:p>
            <a:pPr marL="130194" marR="1706191">
              <a:lnSpc>
                <a:spcPts val="1736"/>
              </a:lnSpc>
              <a:spcBef>
                <a:spcPts val="242"/>
              </a:spcBef>
            </a:pP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egiata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emasangan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8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TS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ooftop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10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KW 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ang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bertanda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tangan</a:t>
            </a:r>
            <a:r>
              <a:rPr sz="723" spc="7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wah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ini:</a:t>
            </a:r>
            <a:endParaRPr sz="723">
              <a:latin typeface="Times New Roman"/>
              <a:cs typeface="Times New Roman"/>
            </a:endParaRPr>
          </a:p>
          <a:p>
            <a:pPr marL="130194">
              <a:lnSpc>
                <a:spcPts val="676"/>
              </a:lnSpc>
            </a:pPr>
            <a:r>
              <a:rPr sz="1085" baseline="2898" dirty="0">
                <a:solidFill>
                  <a:srgbClr val="363435"/>
                </a:solidFill>
                <a:latin typeface="Times New Roman"/>
                <a:cs typeface="Times New Roman"/>
              </a:rPr>
              <a:t>Nama                  </a:t>
            </a:r>
            <a:r>
              <a:rPr sz="1085" spc="38" baseline="28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085" baseline="2898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1085" spc="-40" baseline="28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085" b="1" baseline="2898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endParaRPr sz="723">
              <a:latin typeface="Times New Roman"/>
              <a:cs typeface="Times New Roman"/>
            </a:endParaRPr>
          </a:p>
          <a:p>
            <a:pPr marL="130194" marR="1948230">
              <a:lnSpc>
                <a:spcPct val="100041"/>
              </a:lnSpc>
              <a:spcBef>
                <a:spcPts val="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Jabatan               </a:t>
            </a:r>
            <a:r>
              <a:rPr sz="723" spc="1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ektur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Utama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PT Alamat                 :</a:t>
            </a:r>
            <a:r>
              <a:rPr sz="723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Jalan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.....,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ota</a:t>
            </a:r>
            <a:endParaRPr sz="723">
              <a:latin typeface="Times New Roman"/>
              <a:cs typeface="Times New Roman"/>
            </a:endParaRPr>
          </a:p>
          <a:p>
            <a:pPr marL="130194">
              <a:lnSpc>
                <a:spcPct val="95825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Selanjut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disebut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sebagai</a:t>
            </a:r>
            <a:r>
              <a:rPr sz="723" spc="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PENGGUNA</a:t>
            </a:r>
            <a:r>
              <a:rPr sz="723" b="1" u="sng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ANGGARAN</a:t>
            </a:r>
            <a:endParaRPr sz="723">
              <a:latin typeface="Times New Roman"/>
              <a:cs typeface="Times New Roman"/>
            </a:endParaRPr>
          </a:p>
          <a:p>
            <a:pPr marL="130194">
              <a:lnSpc>
                <a:spcPct val="95825"/>
              </a:lnSpc>
              <a:spcBef>
                <a:spcPts val="904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dasar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enunju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edia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Barang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omor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001/SPK/PVR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/…./BDO</a:t>
            </a:r>
            <a:endParaRPr sz="723">
              <a:latin typeface="Times New Roman"/>
              <a:cs typeface="Times New Roman"/>
            </a:endParaRPr>
          </a:p>
          <a:p>
            <a:pPr marL="130194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/1/2022</a:t>
            </a:r>
            <a:r>
              <a:rPr sz="723" spc="-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tanggal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10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2022,</a:t>
            </a:r>
            <a:r>
              <a:rPr sz="723" spc="-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bersama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spc="-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memerintah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an:</a:t>
            </a:r>
            <a:endParaRPr sz="723">
              <a:latin typeface="Times New Roman"/>
              <a:cs typeface="Times New Roman"/>
            </a:endParaRPr>
          </a:p>
          <a:p>
            <a:pPr marL="130194">
              <a:lnSpc>
                <a:spcPct val="95825"/>
              </a:lnSpc>
              <a:spcBef>
                <a:spcPts val="904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Nama                  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endParaRPr sz="723">
              <a:latin typeface="Times New Roman"/>
              <a:cs typeface="Times New Roman"/>
            </a:endParaRPr>
          </a:p>
          <a:p>
            <a:pPr marL="130194" marR="1359708">
              <a:lnSpc>
                <a:spcPct val="100041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Jabatan               </a:t>
            </a:r>
            <a:r>
              <a:rPr sz="723" spc="1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Manager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Sales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Mar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eting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PT</a:t>
            </a:r>
            <a:r>
              <a:rPr sz="723" spc="-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Z Alamat                 :</a:t>
            </a:r>
            <a:r>
              <a:rPr sz="723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Jalan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.....,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ota......</a:t>
            </a:r>
            <a:endParaRPr sz="723">
              <a:latin typeface="Times New Roman"/>
              <a:cs typeface="Times New Roman"/>
            </a:endParaRPr>
          </a:p>
          <a:p>
            <a:pPr marL="130194" marR="220489">
              <a:lnSpc>
                <a:spcPct val="100041"/>
              </a:lnSpc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enjalan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jabatan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tersebut</a:t>
            </a:r>
            <a:r>
              <a:rPr sz="723" spc="1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selaku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edia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Barang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Jasa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bertindak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 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atas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nama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PT</a:t>
            </a:r>
            <a:r>
              <a:rPr sz="723" b="1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Z</a:t>
            </a:r>
            <a:r>
              <a:rPr sz="723" b="1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selanjut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disebut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PENYE</a:t>
            </a:r>
            <a:r>
              <a:rPr sz="723" b="1" u="sng" spc="-6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IA</a:t>
            </a:r>
            <a:r>
              <a:rPr sz="723" b="1" u="sng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-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ARANG</a:t>
            </a:r>
            <a:r>
              <a:rPr sz="723" b="1" u="sng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b="1" u="sng" spc="-1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-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u="sng" spc="-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130194" marR="234555">
              <a:lnSpc>
                <a:spcPct val="100041"/>
              </a:lnSpc>
              <a:spcBef>
                <a:spcPts val="869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ntuk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segera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memulai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pelaksanaan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dengan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memperhati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1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beberapa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e- tentuan</a:t>
            </a:r>
            <a:r>
              <a:rPr sz="723" spc="1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sebagai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berikut.</a:t>
            </a:r>
            <a:endParaRPr sz="723">
              <a:latin typeface="Times New Roman"/>
              <a:cs typeface="Times New Roman"/>
            </a:endParaRPr>
          </a:p>
          <a:p>
            <a:pPr marL="295540" marR="278251" indent="-165346">
              <a:lnSpc>
                <a:spcPct val="10004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1.   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am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      </a:t>
            </a:r>
            <a:r>
              <a:rPr sz="723" spc="1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emasangan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8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TS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ooftop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10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 te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antum</a:t>
            </a:r>
            <a:r>
              <a:rPr sz="723" spc="1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daftar</a:t>
            </a:r>
            <a:r>
              <a:rPr sz="723" spc="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kuantitas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harga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waran</a:t>
            </a:r>
            <a:endParaRPr sz="723">
              <a:latin typeface="Times New Roman"/>
              <a:cs typeface="Times New Roman"/>
            </a:endParaRPr>
          </a:p>
          <a:p>
            <a:pPr marL="130194">
              <a:lnSpc>
                <a:spcPct val="95825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2.   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anggal</a:t>
            </a:r>
            <a:r>
              <a:rPr sz="723" spc="-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mulai</a:t>
            </a:r>
            <a:r>
              <a:rPr sz="723" spc="-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   </a:t>
            </a:r>
            <a:r>
              <a:rPr sz="723" spc="8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Senin,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21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2022</a:t>
            </a:r>
            <a:endParaRPr sz="723">
              <a:latin typeface="Times New Roman"/>
              <a:cs typeface="Times New Roman"/>
            </a:endParaRPr>
          </a:p>
          <a:p>
            <a:pPr marL="295540" marR="281750" indent="-165346">
              <a:lnSpc>
                <a:spcPct val="100041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3.   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aktu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elesaian  </a:t>
            </a:r>
            <a:r>
              <a:rPr sz="723" spc="1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selama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21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(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dua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puluh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hari</a:t>
            </a:r>
            <a:r>
              <a:rPr sz="723" spc="-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alender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 pengadaan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harus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sudah</a:t>
            </a:r>
            <a:r>
              <a:rPr sz="723" spc="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selesai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pada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tanggal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9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April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2022</a:t>
            </a:r>
            <a:endParaRPr sz="723">
              <a:latin typeface="Times New Roman"/>
              <a:cs typeface="Times New Roman"/>
            </a:endParaRPr>
          </a:p>
          <a:p>
            <a:pPr marL="130194" marR="158767">
              <a:lnSpc>
                <a:spcPct val="100041"/>
              </a:lnSpc>
              <a:spcBef>
                <a:spcPts val="869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Demikian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erintah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spc="-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dibuat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dengan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sebena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-benar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spc="1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dapat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dipe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guna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sebagaimana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mesti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ya.</a:t>
            </a:r>
            <a:endParaRPr sz="723">
              <a:latin typeface="Times New Roman"/>
              <a:cs typeface="Times New Roman"/>
            </a:endParaRPr>
          </a:p>
          <a:p>
            <a:pPr marL="2114351">
              <a:lnSpc>
                <a:spcPct val="95825"/>
              </a:lnSpc>
              <a:spcBef>
                <a:spcPts val="869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Cimahi,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10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Agustus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2022</a:t>
            </a:r>
            <a:endParaRPr sz="723">
              <a:latin typeface="Times New Roman"/>
              <a:cs typeface="Times New Roman"/>
            </a:endParaRPr>
          </a:p>
          <a:p>
            <a:pPr marL="130194">
              <a:lnSpc>
                <a:spcPct val="95825"/>
              </a:lnSpc>
              <a:spcBef>
                <a:spcPts val="904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enerima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etujui                                          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ntuk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atas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nama</a:t>
            </a:r>
            <a:endParaRPr sz="723">
              <a:latin typeface="Times New Roman"/>
              <a:cs typeface="Times New Roman"/>
            </a:endParaRPr>
          </a:p>
          <a:p>
            <a:pPr marL="130194">
              <a:lnSpc>
                <a:spcPct val="95825"/>
              </a:lnSpc>
              <a:spcBef>
                <a:spcPts val="36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ntuk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atas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nama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PT</a:t>
            </a:r>
            <a:r>
              <a:rPr sz="723" spc="-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Z                                          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PT</a:t>
            </a:r>
            <a:r>
              <a:rPr sz="723" spc="-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X</a:t>
            </a:r>
            <a:endParaRPr sz="723">
              <a:latin typeface="Times New Roman"/>
              <a:cs typeface="Times New Roman"/>
            </a:endParaRPr>
          </a:p>
          <a:p>
            <a:pPr marL="130194">
              <a:lnSpc>
                <a:spcPct val="95825"/>
              </a:lnSpc>
              <a:spcBef>
                <a:spcPts val="36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edia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Barang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Jasa                                                  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Sebagai</a:t>
            </a:r>
            <a:r>
              <a:rPr sz="723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engguna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Anggaran</a:t>
            </a:r>
            <a:endParaRPr sz="723">
              <a:latin typeface="Times New Roman"/>
              <a:cs typeface="Times New Roman"/>
            </a:endParaRPr>
          </a:p>
          <a:p>
            <a:pPr marL="130194">
              <a:lnSpc>
                <a:spcPct val="95825"/>
              </a:lnSpc>
              <a:spcBef>
                <a:spcPts val="904"/>
              </a:spcBef>
            </a:pPr>
            <a:r>
              <a:rPr sz="723" dirty="0">
                <a:latin typeface="Times New Roman"/>
                <a:cs typeface="Times New Roman"/>
              </a:rPr>
              <a:t>Y                                                                                                             </a:t>
            </a:r>
            <a:r>
              <a:rPr sz="723" spc="108" dirty="0">
                <a:latin typeface="Times New Roman"/>
                <a:cs typeface="Times New Roman"/>
              </a:rPr>
              <a:t> </a:t>
            </a:r>
            <a:r>
              <a:rPr sz="723" dirty="0">
                <a:latin typeface="Times New Roman"/>
                <a:cs typeface="Times New Roman"/>
              </a:rPr>
              <a:t>W</a:t>
            </a:r>
            <a:endParaRPr sz="723">
              <a:latin typeface="Times New Roman"/>
              <a:cs typeface="Times New Roman"/>
            </a:endParaRPr>
          </a:p>
          <a:p>
            <a:pPr marL="130194">
              <a:lnSpc>
                <a:spcPct val="95825"/>
              </a:lnSpc>
              <a:spcBef>
                <a:spcPts val="36"/>
              </a:spcBef>
            </a:pP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Manager</a:t>
            </a:r>
            <a:r>
              <a:rPr sz="723" u="sng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Sales</a:t>
            </a:r>
            <a:r>
              <a:rPr sz="723" u="sng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723" u="sng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Mar</a:t>
            </a:r>
            <a:r>
              <a:rPr sz="723" u="sng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eting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u="sng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ektur</a:t>
            </a:r>
            <a:r>
              <a:rPr sz="723" u="sng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Utama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" name="object 21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" name="object 20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" name="object 19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" name="object 18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26608" y="1162568"/>
            <a:ext cx="3364955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10449" algn="just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demikia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eluar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perintah</a:t>
            </a:r>
            <a:endParaRPr sz="723">
              <a:latin typeface="Times New Roman"/>
              <a:cs typeface="Times New Roman"/>
            </a:endParaRPr>
          </a:p>
          <a:p>
            <a:pPr marL="9186" algn="just">
              <a:lnSpc>
                <a:spcPts val="831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mengerja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tertentu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SP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beris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ewajiba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hingga </a:t>
            </a:r>
            <a:endParaRPr sz="723">
              <a:latin typeface="Times New Roman"/>
              <a:cs typeface="Times New Roman"/>
            </a:endParaRPr>
          </a:p>
          <a:p>
            <a:pPr marL="9186" algn="just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tetap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pemili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usaha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perintah </a:t>
            </a:r>
            <a:endParaRPr sz="723">
              <a:latin typeface="Times New Roman"/>
              <a:cs typeface="Times New Roman"/>
            </a:endParaRPr>
          </a:p>
          <a:p>
            <a:pPr marL="9186" algn="just">
              <a:lnSpc>
                <a:spcPts val="831"/>
              </a:lnSpc>
              <a:spcBef>
                <a:spcPts val="18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dibutuh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descriptio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endParaRPr sz="723">
              <a:latin typeface="Times New Roman"/>
              <a:cs typeface="Times New Roman"/>
            </a:endParaRPr>
          </a:p>
          <a:p>
            <a:pPr marL="9186" marR="39766" algn="just">
              <a:lnSpc>
                <a:spcPts val="831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jelas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berjala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manajemen </a:t>
            </a:r>
            <a:endParaRPr sz="723">
              <a:latin typeface="Times New Roman"/>
              <a:cs typeface="Times New Roman"/>
            </a:endParaRPr>
          </a:p>
          <a:p>
            <a:pPr marL="9186" marR="39766" algn="just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diatu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berjala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maju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endParaRPr sz="723">
              <a:latin typeface="Times New Roman"/>
              <a:cs typeface="Times New Roman"/>
            </a:endParaRPr>
          </a:p>
          <a:p>
            <a:pPr marL="9186" marR="21998" algn="just">
              <a:lnSpc>
                <a:spcPct val="95825"/>
              </a:lnSpc>
              <a:spcBef>
                <a:spcPts val="187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langsun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eperlua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pribadi.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70930" y="2191368"/>
            <a:ext cx="10058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27159" y="2191368"/>
            <a:ext cx="285371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MENGE</a:t>
            </a:r>
            <a:r>
              <a:rPr sz="723" b="1" spc="-15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INFORMAS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1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AM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TEM</a:t>
            </a:r>
            <a:r>
              <a:rPr sz="723" b="1" spc="-12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-25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26608" y="2448568"/>
            <a:ext cx="3330417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partisipas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melalu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eterlibata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diskusi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perhatia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bersama.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26609" y="2962968"/>
            <a:ext cx="3364907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anism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memungkin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saling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memaham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ebutuhan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mina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esulitan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emudia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membangu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lingkungan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didasar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emitraa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memanfaat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pengetahua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7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pengalam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menguntung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 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pengusah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26609" y="3605968"/>
            <a:ext cx="111808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u="sng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embangun</a:t>
            </a:r>
            <a:r>
              <a:rPr sz="723" b="1" u="sng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-9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u="sng" spc="6" dirty="0">
                <a:solidFill>
                  <a:srgbClr val="363435"/>
                </a:solidFill>
                <a:latin typeface="Times New Roman"/>
                <a:cs typeface="Times New Roman"/>
              </a:rPr>
              <a:t>erjasama</a:t>
            </a:r>
            <a:r>
              <a:rPr sz="723" b="1" u="sng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26608" y="3863168"/>
            <a:ext cx="3357195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sumbe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eunggula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endParaRPr sz="723">
              <a:latin typeface="Times New Roman"/>
              <a:cs typeface="Times New Roman"/>
            </a:endParaRPr>
          </a:p>
          <a:p>
            <a:pPr marL="9186" marR="45159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eunggula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terbangu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pengusaha 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membangu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bermotivas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tinggi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dedi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efisie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demi 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kualita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pelanggan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ya.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embangu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khusus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pimpina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 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SPK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melaksana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26608" y="4763368"/>
            <a:ext cx="3326752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Karakteristi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domina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mendasar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dukungan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eterlibata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 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ekti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omitme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pun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penting.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26608" y="5277768"/>
            <a:ext cx="3292296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Didasar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penghormata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terhada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prinsi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mencip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pengatura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membangun 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memperbaik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hubunga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 melibat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interaks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suatu perusahaan.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26608" y="6049368"/>
            <a:ext cx="40536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</a:pPr>
            <a:r>
              <a:rPr sz="723" b="1" u="sng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nteraksi 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26609" y="6306568"/>
            <a:ext cx="3356456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754" algn="just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nteraks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berart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bersama-sam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algn="just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diskusi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eputusan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interaks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perhatia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sehingga 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epentinga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maupu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berart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sukse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fitu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-fitu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sepert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esediaa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pihak 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emampua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ekti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16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26608" y="1162568"/>
            <a:ext cx="29825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u="sng" spc="-50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ujuan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26608" y="1419768"/>
            <a:ext cx="3392348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dimaksud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perusahaan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dalam: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26608" y="1805568"/>
            <a:ext cx="9479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82838" y="1805568"/>
            <a:ext cx="3216653" cy="1010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algn="just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pengambila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eputusa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kinerj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organisas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melalu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endParaRPr sz="723">
              <a:latin typeface="Times New Roman"/>
              <a:cs typeface="Times New Roman"/>
            </a:endParaRPr>
          </a:p>
          <a:p>
            <a:pPr marL="9186" marR="1546365" algn="just">
              <a:lnSpc>
                <a:spcPct val="95825"/>
              </a:lnSpc>
              <a:spcBef>
                <a:spcPts val="1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erja,</a:t>
            </a:r>
            <a:endParaRPr sz="723">
              <a:latin typeface="Times New Roman"/>
              <a:cs typeface="Times New Roman"/>
            </a:endParaRPr>
          </a:p>
          <a:p>
            <a:pPr marL="9186" marR="4732" algn="just">
              <a:lnSpc>
                <a:spcPts val="831"/>
              </a:lnSpc>
              <a:spcBef>
                <a:spcPts val="181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kinerj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omitme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melalu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eterampila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</a:t>
            </a:r>
            <a:endParaRPr sz="723">
              <a:latin typeface="Times New Roman"/>
              <a:cs typeface="Times New Roman"/>
            </a:endParaRPr>
          </a:p>
          <a:p>
            <a:pPr marL="9186" marR="4732" algn="just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tepat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eterlibata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pengambila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eputusa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penghormata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9186" marR="4732" algn="just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erja.</a:t>
            </a:r>
            <a:endParaRPr sz="723">
              <a:latin typeface="Times New Roman"/>
              <a:cs typeface="Times New Roman"/>
            </a:endParaRPr>
          </a:p>
          <a:p>
            <a:pPr marL="9186" marR="134345">
              <a:lnSpc>
                <a:spcPts val="831"/>
              </a:lnSpc>
              <a:spcBef>
                <a:spcPts val="187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embangu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menghormat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 </a:t>
            </a:r>
            <a:endParaRPr sz="723">
              <a:latin typeface="Times New Roman"/>
              <a:cs typeface="Times New Roman"/>
            </a:endParaRPr>
          </a:p>
          <a:p>
            <a:pPr marL="9186" marR="134345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9186" marR="1427582" algn="just">
              <a:lnSpc>
                <a:spcPct val="95825"/>
              </a:lnSpc>
              <a:spcBef>
                <a:spcPts val="187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lingkunga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ondusi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26608" y="2062768"/>
            <a:ext cx="10122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26608" y="2448568"/>
            <a:ext cx="9351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26608" y="2705768"/>
            <a:ext cx="10150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26608" y="2962968"/>
            <a:ext cx="64300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Partisipasi</a:t>
            </a:r>
            <a:r>
              <a:rPr sz="723" b="1" u="sng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aktif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26608" y="3220168"/>
            <a:ext cx="3342498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mensukses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pengusaha</a:t>
            </a:r>
            <a:endParaRPr sz="723">
              <a:latin typeface="Times New Roman"/>
              <a:cs typeface="Times New Roman"/>
            </a:endParaRPr>
          </a:p>
          <a:p>
            <a:pPr marL="9186" marR="11767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memaham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tanggun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masing-masing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 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diadops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melibat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pengusah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bervariasi, tergantun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ukura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ebutuha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penting 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memfasilitas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pertu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pandanga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26608" y="4120368"/>
            <a:ext cx="3340018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akhir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perubaha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menuj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perbai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dimula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sumbe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manusia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endParaRPr sz="723">
              <a:latin typeface="Times New Roman"/>
              <a:cs typeface="Times New Roman"/>
            </a:endParaRPr>
          </a:p>
          <a:p>
            <a:pPr marL="9186" marR="63114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partisipas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-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esinambunga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pengusaha.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70930" y="4634768"/>
            <a:ext cx="10058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27158" y="4634768"/>
            <a:ext cx="238257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MAN</a:t>
            </a:r>
            <a:r>
              <a:rPr sz="723" b="1" spc="-6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-25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PENINGK</a:t>
            </a:r>
            <a:r>
              <a:rPr sz="723" b="1" spc="-25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AM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TEM</a:t>
            </a:r>
            <a:r>
              <a:rPr sz="723" b="1" spc="-12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-25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26608" y="4891968"/>
            <a:ext cx="3357331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Lingkunga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pengusah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eyakina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metode-metod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prakte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-prakte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perbai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diran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 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oduktivita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disetujui.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26609" y="5406368"/>
            <a:ext cx="3300021" cy="1010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nisiati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-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perbai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lingkunga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operasiona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ngaruh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etidakpe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beberap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asus, situas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onfli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seng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pasti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 menggangg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oduksi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beberap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mengakibat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penghentian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olekti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embangu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merupa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satu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omosi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epentinga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perselisiha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dengan 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elesai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eluha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egah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seng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nanggap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eluha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eluha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muncul.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26609" y="6563768"/>
            <a:ext cx="3337668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manfaa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kinerj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marR="22675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sehingg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menghasil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termotivasi 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odukti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memimpi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17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" name="object 21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" name="object 20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26609" y="1162568"/>
            <a:ext cx="3385898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dapat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berhasi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melaksana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perubaha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sepert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oduktivitas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eselamata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kualita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memfasilitas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pertu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ormasi, sert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partisipas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26608" y="1805568"/>
            <a:ext cx="3230708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Sepert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diilustrasi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ontoh-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diperlu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untuk: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26609" y="2191368"/>
            <a:ext cx="9718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82837" y="2191368"/>
            <a:ext cx="3235209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emfasilitas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esepa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ebija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bisni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-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prakte</a:t>
            </a:r>
            <a:r>
              <a:rPr sz="723" b="1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-prakte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tempat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-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diran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-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pening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oduktivitas.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82838" y="2577168"/>
            <a:ext cx="3217267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negosiasi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 dipaks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emudia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 sehingg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menghasil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sepert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noda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Praktek sepert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khusus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menimbul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risi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esehata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bahan kimi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82838" y="3477368"/>
            <a:ext cx="3216973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diselesai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edia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untuk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memasti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tidak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lingkunga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erjanjia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emaran 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menghilang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mengurang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waktu 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estasi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memperbaik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harus diperboleh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perwakila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negosias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sepert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26608" y="4377568"/>
            <a:ext cx="10379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82838" y="4377568"/>
            <a:ext cx="3054250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emper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enal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metode-metod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b="1" spc="1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-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bar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b="1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berbaga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ea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-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berbed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-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82838" y="4763368"/>
            <a:ext cx="3182159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berart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pengambila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eputusa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sepert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perpanjanga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jam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diperlu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pengirima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terburu-bur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mengejar tengga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waktu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mendiskusi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targe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urgens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tenggat wakt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pengirima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bagaiman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ditangan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termasuk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ompensas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2837" y="5534968"/>
            <a:ext cx="3222770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pengambila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eputusa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memungkin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pihak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perjanjia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perpanjanga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merupa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ejadia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sehari-hari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terjadi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elol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sesuai 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kriteri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disepa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26608" y="6177968"/>
            <a:ext cx="9617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2838" y="6177968"/>
            <a:ext cx="187508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encipta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lingkunga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belaja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ondusi</a:t>
            </a:r>
            <a:r>
              <a:rPr sz="723" b="1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82838" y="6435168"/>
            <a:ext cx="3212105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sebelu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perubaha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pengenala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superviso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lini 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mengijin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terliba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mendiskusi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oduksi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persiapa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 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diperlu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omodas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perubaha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sebelu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memula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oduksi, sepert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meng-upgrad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1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peralata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eterampila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 sebagai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18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82838" y="1162568"/>
            <a:ext cx="3173113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ekspektas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tentang</a:t>
            </a:r>
            <a:endParaRPr sz="723">
              <a:latin typeface="Times New Roman"/>
              <a:cs typeface="Times New Roman"/>
            </a:endParaRPr>
          </a:p>
          <a:p>
            <a:pPr marL="9186" marR="17457">
              <a:lnSpc>
                <a:spcPct val="116666"/>
              </a:lnSpc>
              <a:spcBef>
                <a:spcPts val="149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dilibat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menghindar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berkualita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penundaa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dimulai.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26608" y="1676968"/>
            <a:ext cx="10425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82838" y="1676968"/>
            <a:ext cx="3103210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ening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fleksibilita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-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mengurang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wakt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b="1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diperlu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-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espo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per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esera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pasa</a:t>
            </a:r>
            <a:r>
              <a:rPr sz="723" b="1" spc="-18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82838" y="2062768"/>
            <a:ext cx="3201367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fleksibilita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silan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training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sehingg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mamp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mengoperasi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satu mesi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menangan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materia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berbeda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memungkin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untuk 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eterampila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tetap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fleksibi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sehingg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mengurang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wakt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diperlu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esuai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dengan pengenala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materia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baru.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26608" y="2962968"/>
            <a:ext cx="9865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82838" y="2962968"/>
            <a:ext cx="192679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endo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vas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-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berbag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ormasi.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82838" y="3220168"/>
            <a:ext cx="3212424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metod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sederhan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dialo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bantua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setuj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ide-id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dievaluas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 ber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emudia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penghargaan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bervarias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pabri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pabrik.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70930" y="3991768"/>
            <a:ext cx="10058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27158" y="3991768"/>
            <a:ext cx="205823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BENTU</a:t>
            </a:r>
            <a:r>
              <a:rPr sz="723" b="1" spc="-18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10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r>
              <a:rPr sz="723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BENTU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AM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TEM</a:t>
            </a:r>
            <a:r>
              <a:rPr sz="723" b="1" spc="-12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-25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26609" y="4248968"/>
            <a:ext cx="9718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82837" y="4248968"/>
            <a:ext cx="86896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-9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b="1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arah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82838" y="4506168"/>
            <a:ext cx="3204664" cy="1010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palin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diseba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melalu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penulisa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pengumuman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internal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pengumuman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nteraks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ena 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menerima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biasa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 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esempata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untuk diskus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 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esempata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segera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esan 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distors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esempata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klarifi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26608" y="5663568"/>
            <a:ext cx="10379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82838" y="5663568"/>
            <a:ext cx="84692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-9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du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arah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2838" y="5920768"/>
            <a:ext cx="3182802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tetap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esempata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diskusi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mengaju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perta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meminta klarifi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menerim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tetap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mengerti bagaiman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menghitun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0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jumla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tota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superviso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klarifi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2838" y="6563768"/>
            <a:ext cx="141827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adalah: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2838" y="6692368"/>
            <a:ext cx="63197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39066" y="6692368"/>
            <a:ext cx="1594456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egiata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(brainstorming)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apan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Rapat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Lo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19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82838" y="1162568"/>
            <a:ext cx="6319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39066" y="1162568"/>
            <a:ext cx="822029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779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Diskus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elompok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pengaduan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26608" y="1548368"/>
            <a:ext cx="9617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82837" y="1548368"/>
            <a:ext cx="44468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onsultasi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82838" y="1805568"/>
            <a:ext cx="3210498" cy="1396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onsultas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bersama-sam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dibahas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tetap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membuat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eputusa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dasar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diskus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asus, 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eputusa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akhi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garme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nasiha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tentang bagaiman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dikurang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dibagia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omentar 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eputusa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akhi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terleta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najemen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onsultas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langsung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diskus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berlang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orang-oran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bena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-bena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terliba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sedan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dibahas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langsung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diskus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melalui bada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perwakila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omite.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26608" y="3348768"/>
            <a:ext cx="10425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82838" y="3348768"/>
            <a:ext cx="40600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osiasi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82838" y="3605968"/>
            <a:ext cx="3195405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egosias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adang-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bertemu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elesai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omi 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akhir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isu-is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utam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tunjangan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tetap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biasa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ditangan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erjanjia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82837" y="4248968"/>
            <a:ext cx="3154327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erjanjia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diskusi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bernegosias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wakil-waki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apai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hukum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erjanjia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 Bersam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PK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ollecti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Bargainin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eemen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CBA)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elompo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perwakilan 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erjanjia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akupa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suda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disetujui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meskipu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beberap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minimu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diatu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hukum, wakil-waki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wakil-waki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dipili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bebas.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26608" y="5277768"/>
            <a:ext cx="9865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82838" y="5277768"/>
            <a:ext cx="117999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eme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aha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9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Masala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b="1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Bersama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2838" y="5534968"/>
            <a:ext cx="3203612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merupa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interakti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melibat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masalah-masala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mengident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sebab-seba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1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perbedaa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menemu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solus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alte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menjembatan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perbedaa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bersama-sam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etuju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solusi 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perbedaanperbedaa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2838" y="6306568"/>
            <a:ext cx="1788826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meliputi: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endefinisi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masalah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2838" y="6563768"/>
            <a:ext cx="63197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39066" y="6563768"/>
            <a:ext cx="2372071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5844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endiagnosi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masalah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mendiskusi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pilihan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engembang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kriteri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objekti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mengevaluas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pilihan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piliha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dasar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kriteria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enentu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etuju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solusi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20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" name="object 20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" name="object 19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" name="object 18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" name="object 17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" name="object 16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" name="object 15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" name="object 14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" name="object 13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" name="object 12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93162" y="2183573"/>
            <a:ext cx="2920477" cy="167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266"/>
              </a:lnSpc>
              <a:spcBef>
                <a:spcPts val="63"/>
              </a:spcBef>
            </a:pPr>
            <a:r>
              <a:rPr sz="1157" spc="5" dirty="0">
                <a:solidFill>
                  <a:srgbClr val="363435"/>
                </a:solidFill>
                <a:latin typeface="Times New Roman"/>
                <a:cs typeface="Times New Roman"/>
              </a:rPr>
              <a:t>BUK</a:t>
            </a:r>
            <a:r>
              <a:rPr sz="1157" dirty="0">
                <a:solidFill>
                  <a:srgbClr val="363435"/>
                </a:solidFill>
                <a:latin typeface="Times New Roman"/>
                <a:cs typeface="Times New Roman"/>
              </a:rPr>
              <a:t>U </a:t>
            </a:r>
            <a:r>
              <a:rPr sz="1157" spc="9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spc="5" dirty="0">
                <a:solidFill>
                  <a:srgbClr val="363435"/>
                </a:solidFill>
                <a:latin typeface="Times New Roman"/>
                <a:cs typeface="Times New Roman"/>
              </a:rPr>
              <a:t>MATER</a:t>
            </a:r>
            <a:r>
              <a:rPr sz="1157" dirty="0">
                <a:solidFill>
                  <a:srgbClr val="363435"/>
                </a:solidFill>
                <a:latin typeface="Times New Roman"/>
                <a:cs typeface="Times New Roman"/>
              </a:rPr>
              <a:t>I </a:t>
            </a:r>
            <a:r>
              <a:rPr sz="1157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5" dirty="0">
                <a:solidFill>
                  <a:srgbClr val="F58E41"/>
                </a:solidFill>
                <a:latin typeface="Times New Roman"/>
                <a:cs typeface="Times New Roman"/>
              </a:rPr>
              <a:t>PELATIHA</a:t>
            </a:r>
            <a:r>
              <a:rPr sz="1157" b="1" dirty="0">
                <a:solidFill>
                  <a:srgbClr val="F58E41"/>
                </a:solidFill>
                <a:latin typeface="Times New Roman"/>
                <a:cs typeface="Times New Roman"/>
              </a:rPr>
              <a:t>N</a:t>
            </a:r>
            <a:r>
              <a:rPr sz="1157" b="1" spc="-40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1157" b="1" spc="5" dirty="0">
                <a:solidFill>
                  <a:srgbClr val="F58E41"/>
                </a:solidFill>
                <a:latin typeface="Times New Roman"/>
                <a:cs typeface="Times New Roman"/>
              </a:rPr>
              <a:t>BERBASI</a:t>
            </a:r>
            <a:r>
              <a:rPr sz="1157" b="1" dirty="0">
                <a:solidFill>
                  <a:srgbClr val="F58E41"/>
                </a:solidFill>
                <a:latin typeface="Times New Roman"/>
                <a:cs typeface="Times New Roman"/>
              </a:rPr>
              <a:t>S </a:t>
            </a:r>
            <a:r>
              <a:rPr sz="1157" b="1" spc="53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1157" b="1" spc="7" dirty="0">
                <a:solidFill>
                  <a:srgbClr val="F58E41"/>
                </a:solidFill>
                <a:latin typeface="Times New Roman"/>
                <a:cs typeface="Times New Roman"/>
              </a:rPr>
              <a:t>KOMPETENSI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54095" y="2541409"/>
            <a:ext cx="3801668" cy="812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81809" marR="404422" algn="ctr">
              <a:lnSpc>
                <a:spcPts val="1866"/>
              </a:lnSpc>
              <a:spcBef>
                <a:spcPts val="93"/>
              </a:spcBef>
            </a:pPr>
            <a:r>
              <a:rPr sz="1772" b="1" spc="-18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1772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enera</a:t>
            </a:r>
            <a:r>
              <a:rPr sz="1772" b="1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1772" b="1" spc="7" dirty="0">
                <a:solidFill>
                  <a:srgbClr val="363435"/>
                </a:solidFill>
                <a:latin typeface="Times New Roman"/>
                <a:cs typeface="Times New Roman"/>
              </a:rPr>
              <a:t>ka</a:t>
            </a:r>
            <a:r>
              <a:rPr sz="1772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1772" b="1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772" b="1" spc="-2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1772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omunikas</a:t>
            </a:r>
            <a:r>
              <a:rPr sz="1772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1772" b="1" spc="2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772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endParaRPr sz="1772">
              <a:latin typeface="Times New Roman"/>
              <a:cs typeface="Times New Roman"/>
            </a:endParaRPr>
          </a:p>
          <a:p>
            <a:pPr algn="ctr">
              <a:lnSpc>
                <a:spcPct val="95825"/>
              </a:lnSpc>
              <a:spcBef>
                <a:spcPts val="1"/>
              </a:spcBef>
            </a:pPr>
            <a:r>
              <a:rPr sz="1772" b="1" spc="-2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1772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1772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1772" b="1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772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1772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1772" b="1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772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Bidan</a:t>
            </a:r>
            <a:r>
              <a:rPr sz="1772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1772" b="1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772" b="1" spc="-25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1772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embangki</a:t>
            </a:r>
            <a:r>
              <a:rPr sz="1772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1772" b="1" spc="20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772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EBT</a:t>
            </a:r>
            <a:endParaRPr sz="1772">
              <a:latin typeface="Times New Roman"/>
              <a:cs typeface="Times New Roman"/>
            </a:endParaRPr>
          </a:p>
          <a:p>
            <a:pPr marL="1408491" marR="1431511" algn="ctr">
              <a:lnSpc>
                <a:spcPct val="95825"/>
              </a:lnSpc>
              <a:spcBef>
                <a:spcPts val="1013"/>
              </a:spcBef>
            </a:pPr>
            <a:r>
              <a:rPr sz="1157" b="1" spc="7" dirty="0">
                <a:solidFill>
                  <a:srgbClr val="F58E41"/>
                </a:solidFill>
                <a:latin typeface="Times New Roman"/>
                <a:cs typeface="Times New Roman"/>
              </a:rPr>
              <a:t>D.35EBT15.001.1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32680" y="6143386"/>
            <a:ext cx="1231436" cy="260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72298" marR="382452" algn="ctr">
              <a:lnSpc>
                <a:spcPts val="951"/>
              </a:lnSpc>
              <a:spcBef>
                <a:spcPts val="47"/>
              </a:spcBef>
            </a:pPr>
            <a:r>
              <a:rPr sz="868" spc="-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yusun</a:t>
            </a:r>
            <a:endParaRPr sz="868">
              <a:latin typeface="Times New Roman"/>
              <a:cs typeface="Times New Roman"/>
            </a:endParaRPr>
          </a:p>
          <a:p>
            <a:pPr algn="ctr">
              <a:lnSpc>
                <a:spcPct val="95825"/>
              </a:lnSpc>
            </a:pPr>
            <a:r>
              <a:rPr sz="868" b="1" spc="3" dirty="0">
                <a:solidFill>
                  <a:srgbClr val="363435"/>
                </a:solidFill>
                <a:latin typeface="Times New Roman"/>
                <a:cs typeface="Times New Roman"/>
              </a:rPr>
              <a:t>Drs</a:t>
            </a:r>
            <a:r>
              <a:rPr sz="868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868" b="1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868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868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868" b="1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868" b="1" spc="3" dirty="0">
                <a:solidFill>
                  <a:srgbClr val="363435"/>
                </a:solidFill>
                <a:latin typeface="Times New Roman"/>
                <a:cs typeface="Times New Roman"/>
              </a:rPr>
              <a:t>ermana</a:t>
            </a:r>
            <a:r>
              <a:rPr sz="868" b="1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868" b="1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M.</a:t>
            </a:r>
            <a:r>
              <a:rPr sz="868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868" b="1" spc="3" dirty="0">
                <a:solidFill>
                  <a:srgbClr val="363435"/>
                </a:solidFill>
                <a:latin typeface="Times New Roman"/>
                <a:cs typeface="Times New Roman"/>
              </a:rPr>
              <a:t>d.</a:t>
            </a:r>
            <a:endParaRPr sz="868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11461" y="6672483"/>
            <a:ext cx="2672003" cy="260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951"/>
              </a:lnSpc>
              <a:spcBef>
                <a:spcPts val="47"/>
              </a:spcBef>
            </a:pPr>
            <a:r>
              <a:rPr sz="868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ementeria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868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spc="-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endidi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868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ebud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yaan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868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Rise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868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868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spc="-75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eknologi</a:t>
            </a:r>
            <a:endParaRPr sz="868">
              <a:latin typeface="Times New Roman"/>
              <a:cs typeface="Times New Roman"/>
            </a:endParaRPr>
          </a:p>
          <a:p>
            <a:pPr marL="457453" marR="465719" algn="ctr">
              <a:lnSpc>
                <a:spcPct val="95825"/>
              </a:lnSpc>
            </a:pP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868" spc="-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ektora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868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endera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868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spc="-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endidi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868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spc="-36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868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86876" y="7069306"/>
            <a:ext cx="3121195" cy="260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951"/>
              </a:lnSpc>
              <a:spcBef>
                <a:spcPts val="47"/>
              </a:spcBef>
            </a:pP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Bala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868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Besa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868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spc="-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engembanga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868" spc="1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868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spc="-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enjamina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868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Mut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868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spc="-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endidi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868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spc="-36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868">
              <a:latin typeface="Times New Roman"/>
              <a:cs typeface="Times New Roman"/>
            </a:endParaRPr>
          </a:p>
          <a:p>
            <a:pPr marL="784446" marR="792738" algn="ctr">
              <a:lnSpc>
                <a:spcPct val="95825"/>
              </a:lnSpc>
            </a:pP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Bidan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868" spc="-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esi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868" spc="-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868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spc="-72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ekni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868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868" spc="3" dirty="0">
                <a:solidFill>
                  <a:srgbClr val="363435"/>
                </a:solidFill>
                <a:latin typeface="Times New Roman"/>
                <a:cs typeface="Times New Roman"/>
              </a:rPr>
              <a:t>ndustri</a:t>
            </a:r>
            <a:endParaRPr sz="868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39613" y="7592568"/>
            <a:ext cx="7807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" name="object 21"/>
          <p:cNvSpPr/>
          <p:nvPr/>
        </p:nvSpPr>
        <p:spPr>
          <a:xfrm>
            <a:off x="4406199" y="3149040"/>
            <a:ext cx="3122604" cy="19283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" name="object 20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" name="object 19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" name="object 18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" name="object 17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" name="object 16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" name="object 15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" name="object 14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" name="object 13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" name="object 12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26608" y="1162568"/>
            <a:ext cx="8423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-7" dirty="0">
                <a:solidFill>
                  <a:srgbClr val="363435"/>
                </a:solidFill>
                <a:latin typeface="Times New Roman"/>
                <a:cs typeface="Times New Roman"/>
              </a:rPr>
              <a:t>f.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2838" y="1162568"/>
            <a:ext cx="3210084" cy="1010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engambila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eputusa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Bersama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engambila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eputusa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melibat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diskus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interaks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manajer 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menghasil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eputusa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at. 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piliha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melibat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negosias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sedan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dibahas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engambila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eputusa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berlangsun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omite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esmi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dicipta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khusus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Apapun bentuk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terpentin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bersama-sama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0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eputusa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2838" y="2319968"/>
            <a:ext cx="3197693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35004" algn="just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engambila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eputusa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enderun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onsentras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isu-is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algn="just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hari-har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melibat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esejahteraan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eselamata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mino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egiata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sosial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engambila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eputusa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yirat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 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persetujua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eputusa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tinda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diambil.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2838" y="2962968"/>
            <a:ext cx="320250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diterap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?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82838" y="5144786"/>
            <a:ext cx="1682235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7" dirty="0">
                <a:solidFill>
                  <a:srgbClr val="363435"/>
                </a:solidFill>
                <a:latin typeface="Times New Roman"/>
                <a:cs typeface="Times New Roman"/>
              </a:rPr>
              <a:t>Gamba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579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363435"/>
                </a:solidFill>
                <a:latin typeface="Times New Roman"/>
                <a:cs typeface="Times New Roman"/>
              </a:rPr>
              <a:t>1.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579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579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579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579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579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579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579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579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579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579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579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21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33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4079565" y="1350005"/>
            <a:ext cx="3515161" cy="0"/>
          </a:xfrm>
          <a:custGeom>
            <a:avLst/>
            <a:gdLst/>
            <a:ahLst/>
            <a:cxnLst/>
            <a:rect l="l" t="t" r="r" b="b"/>
            <a:pathLst>
              <a:path w="4859997">
                <a:moveTo>
                  <a:pt x="0" y="0"/>
                </a:moveTo>
                <a:lnTo>
                  <a:pt x="4859997" y="0"/>
                </a:lnTo>
              </a:path>
            </a:pathLst>
          </a:custGeom>
          <a:ln w="3175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4628741" y="6246310"/>
            <a:ext cx="1244315" cy="10807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5974339" y="6258007"/>
            <a:ext cx="1620387" cy="8792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" name="object 21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70379" y="1147978"/>
            <a:ext cx="3061005" cy="128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951"/>
              </a:lnSpc>
              <a:spcBef>
                <a:spcPts val="47"/>
              </a:spcBef>
            </a:pPr>
            <a:r>
              <a:rPr sz="868" b="1" spc="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868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868" b="1" spc="6" dirty="0">
                <a:solidFill>
                  <a:srgbClr val="363435"/>
                </a:solidFill>
                <a:latin typeface="Times New Roman"/>
                <a:cs typeface="Times New Roman"/>
              </a:rPr>
              <a:t>GIA</a:t>
            </a:r>
            <a:r>
              <a:rPr sz="868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868" b="1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b="1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868" b="1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MENERAPKA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N</a:t>
            </a:r>
            <a:r>
              <a:rPr sz="868" b="1" spc="84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INFORMAS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I </a:t>
            </a:r>
            <a:r>
              <a:rPr sz="868" b="1" spc="7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-37" dirty="0">
                <a:solidFill>
                  <a:srgbClr val="F58E41"/>
                </a:solidFill>
                <a:latin typeface="Times New Roman"/>
                <a:cs typeface="Times New Roman"/>
              </a:rPr>
              <a:t>Y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AN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G</a:t>
            </a:r>
            <a:r>
              <a:rPr sz="868" b="1" spc="-22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TELA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H</a:t>
            </a:r>
            <a:r>
              <a:rPr sz="868" b="1" spc="-44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D</a:t>
            </a:r>
            <a:r>
              <a:rPr sz="868" b="1" spc="7" dirty="0">
                <a:solidFill>
                  <a:srgbClr val="F58E41"/>
                </a:solidFill>
                <a:latin typeface="Times New Roman"/>
                <a:cs typeface="Times New Roman"/>
              </a:rPr>
              <a:t>ITERIMA</a:t>
            </a:r>
            <a:endParaRPr sz="868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70930" y="1548368"/>
            <a:ext cx="10058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27159" y="1548368"/>
            <a:ext cx="279318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AM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PELA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KS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ANAA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PEKER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TEM</a:t>
            </a:r>
            <a:r>
              <a:rPr sz="723" b="1" spc="-12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-25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26608" y="1805568"/>
            <a:ext cx="3383963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diterima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ah-lang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memasti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dimengert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diemplementasi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mengiimplementasi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tersebu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maupu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hori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z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ontal.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26608" y="2448568"/>
            <a:ext cx="3338225" cy="1139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entin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lingkunga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menguntung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berart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horma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horma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yaan 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esediaa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untuk 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menuj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seberap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memaham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mengapa pera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bagaiman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masing-masin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dalam men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unsu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horma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saling tergantun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memperkuat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9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ontoh: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26608" y="37345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82838" y="3734568"/>
            <a:ext cx="3214999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pengusah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berjala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positi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ong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berinteraks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bebas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khusus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nunjuk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merupa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bisnis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memberi tah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mengharga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bergantun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dari 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akhir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mili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akhir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sukses.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26608" y="46347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82838" y="4634768"/>
            <a:ext cx="3224091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dibangu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pengusah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omitme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horma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satu 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emperlaku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horma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pertimbanga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adalah kunc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membangu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ontribus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26608" y="54063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2838" y="5406368"/>
            <a:ext cx="3190445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horma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menunjuk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ejujura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einginan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membangu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emitraa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pengusah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Orang-orang 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disimpa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osongan 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perseps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negati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yataan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past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yubur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etidakpe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70379" y="6303080"/>
            <a:ext cx="593212" cy="3564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3489">
              <a:lnSpc>
                <a:spcPts val="658"/>
              </a:lnSpc>
              <a:spcBef>
                <a:spcPts val="33"/>
              </a:spcBef>
            </a:pP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Gambar</a:t>
            </a:r>
            <a:r>
              <a:rPr sz="579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2.1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100041"/>
              </a:lnSpc>
            </a:pP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Hal-hal</a:t>
            </a:r>
            <a:r>
              <a:rPr sz="579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penting dalam</a:t>
            </a:r>
            <a:r>
              <a:rPr sz="579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erjasama</a:t>
            </a:r>
            <a:r>
              <a:rPr sz="579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di tempat</a:t>
            </a:r>
            <a:r>
              <a:rPr sz="579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75207" y="7217467"/>
            <a:ext cx="1201844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Gambar</a:t>
            </a:r>
            <a:r>
              <a:rPr sz="579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2.2</a:t>
            </a:r>
            <a:r>
              <a:rPr sz="579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579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579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579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tempat</a:t>
            </a:r>
            <a:r>
              <a:rPr sz="579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22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" name="object 5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4079565" y="1248962"/>
            <a:ext cx="351516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" name="object 21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26609" y="1162568"/>
            <a:ext cx="9718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82838" y="1162568"/>
            <a:ext cx="49106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82838" y="1419768"/>
            <a:ext cx="3184588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istila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sederhana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satu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beberap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mengirim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ata-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gamba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trans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makna 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pengiri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penerima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mengirim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ata-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 gamba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dimaksud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pengirim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tetap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ata-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demikia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esalahpahama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terjadi.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82838" y="2319968"/>
            <a:ext cx="3178678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esalahpahama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hal-ha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sederhan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etidaksepa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perselisihan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memasti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 siste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satu-satu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perusahaan.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memasti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makn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dimaksud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 jela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dipahami.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82838" y="3091568"/>
            <a:ext cx="3225516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penerim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menerim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sepert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dimaksud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pengirim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Kadang-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pengiri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ebab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gangguan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epada 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tersebu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diterim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sebagaiman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dimaksud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berikut.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82838" y="38631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39066" y="3863168"/>
            <a:ext cx="3014158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ata-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tekni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misal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marR="1689661">
              <a:lnSpc>
                <a:spcPts val="831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duktivita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global) </a:t>
            </a:r>
            <a:endParaRPr sz="723">
              <a:latin typeface="Times New Roman"/>
              <a:cs typeface="Times New Roman"/>
            </a:endParaRPr>
          </a:p>
          <a:p>
            <a:pPr marL="9186" marR="1689661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terlal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epat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menuli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hal-ha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yinggun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18299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bahas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berbed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82838" y="4120368"/>
            <a:ext cx="63197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82838" y="4634768"/>
            <a:ext cx="323375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beberap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ganggua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disebab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penerima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ontoh.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82838" y="50205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39066" y="5020568"/>
            <a:ext cx="2999227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tetap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memaham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ata-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94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demikia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sengaj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onsentras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terjadi,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onfli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bermusuha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peduli 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tertulis.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2838" y="52777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2837" y="6049368"/>
            <a:ext cx="3158736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wakt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mendengar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mengaju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perta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perta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 menanggap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waban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ngandun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maksu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pengiri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ingi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penerima.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esan-pesa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memotivasi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untuk mengaja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membuju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inspirasi.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82838" y="6949568"/>
            <a:ext cx="3127784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didefinisi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berpusa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dukun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bisnis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memasti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efisie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ekti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pertu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pengusaha.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23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33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4696946" y="5717635"/>
            <a:ext cx="1632040" cy="76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82838" y="11625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39066" y="1162568"/>
            <a:ext cx="75056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Asertif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39066" y="1419768"/>
            <a:ext cx="2923765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aserti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strateg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yampaia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horma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ormasi disampai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tegas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tenang.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39067" y="1934168"/>
            <a:ext cx="3042720" cy="1010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terus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dijag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reka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Kendat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demikian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apabil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terlal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agresif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 kemungkina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menyakit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bicar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karen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mementingka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ego ketimban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kepentinga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komunikas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baik karen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justr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melemahka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komunikas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agresi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komunikasi pasi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solus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komunikas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penyampaia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tegas tetap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horma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bicara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dipastika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lingkungan kerj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berjala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harmonis.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39066" y="3091568"/>
            <a:ext cx="2893912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ingi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ebutuha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einginan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dilandas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mempertimbang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ebutuha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einginan 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Misal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mengata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atasan 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ingi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mengerja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eeso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de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adlin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i="1" spc="-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pekerjaa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ketik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bahw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pekerjaan tersebu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diselesaika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karyawa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harus mempertimbangka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kebutuha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39066" y="4120368"/>
            <a:ext cx="7403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95297" y="4120368"/>
            <a:ext cx="164626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Manfaa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Aserti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95297" y="42489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51526" y="4248968"/>
            <a:ext cx="2757890" cy="1139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mengurang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lingkunga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anto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aserti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dalam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mengemu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pendapat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diung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an.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demikian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serta-mert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memendam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justru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mengung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yakit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wan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ya.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7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endapat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horma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lain.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disebab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mengidentifi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eingina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ebutuhan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henda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mengung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95297" y="50205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39067" y="5534968"/>
            <a:ext cx="9690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95297" y="5534968"/>
            <a:ext cx="75084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07311" y="5716593"/>
            <a:ext cx="591846" cy="1800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1022">
              <a:lnSpc>
                <a:spcPts val="658"/>
              </a:lnSpc>
              <a:spcBef>
                <a:spcPts val="33"/>
              </a:spcBef>
            </a:pP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Gambar</a:t>
            </a:r>
            <a:r>
              <a:rPr sz="579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2.3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579" spc="-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oses</a:t>
            </a:r>
            <a:r>
              <a:rPr sz="579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579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95297" y="6563768"/>
            <a:ext cx="2915962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ertu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membangu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melalui: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95297" y="68209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51526" y="6820968"/>
            <a:ext cx="2734495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ertemua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sepert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pertemua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oduksi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mendiskusi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masalah-masalah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prioritas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pertemu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bulana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departemen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24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32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95297" y="1162568"/>
            <a:ext cx="6319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51526" y="1162568"/>
            <a:ext cx="2754711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Publi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sepert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interna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buleti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emajuan</a:t>
            </a:r>
            <a:endParaRPr sz="723">
              <a:latin typeface="Times New Roman"/>
              <a:cs typeface="Times New Roman"/>
            </a:endParaRPr>
          </a:p>
          <a:p>
            <a:pPr marL="9186" marR="22469">
              <a:lnSpc>
                <a:spcPts val="831"/>
              </a:lnSpc>
              <a:spcBef>
                <a:spcPts val="1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engumum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perubahan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penghargaa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pemberitahua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papan </a:t>
            </a:r>
            <a:endParaRPr sz="723">
              <a:latin typeface="Times New Roman"/>
              <a:cs typeface="Times New Roman"/>
            </a:endParaRPr>
          </a:p>
          <a:p>
            <a:pPr marL="9186" marR="22469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bulleti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ruan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staf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7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elenggara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sosia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ormal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7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enjag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eseluruha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ebija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manajer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mendengar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pertemua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ormal.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95297" y="15483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95297" y="18055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95297" y="2191368"/>
            <a:ext cx="2898688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diingat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“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dimula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sebelu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apan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”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itu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95297" y="27057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0639" y="2705768"/>
            <a:ext cx="2733301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Hapu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hambata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penghalan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endParaRPr sz="723">
              <a:latin typeface="Times New Roman"/>
              <a:cs typeface="Times New Roman"/>
            </a:endParaRPr>
          </a:p>
          <a:p>
            <a:pPr marL="9186" marR="11751">
              <a:lnSpc>
                <a:spcPts val="831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fisik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sepert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daerah-daera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 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orang-oran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</a:t>
            </a:r>
            <a:endParaRPr sz="723">
              <a:latin typeface="Times New Roman"/>
              <a:cs typeface="Times New Roman"/>
            </a:endParaRPr>
          </a:p>
          <a:p>
            <a:pPr marL="9186" marR="11751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berbed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diperboleh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masuk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9186" marR="11751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menghamba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9186" marR="11751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lain.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audien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harus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eleva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pengusah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95297" y="33487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51526" y="3605968"/>
            <a:ext cx="8285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16869" y="3605968"/>
            <a:ext cx="2562597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779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Hindari</a:t>
            </a:r>
            <a:endParaRPr sz="723">
              <a:latin typeface="Times New Roman"/>
              <a:cs typeface="Times New Roman"/>
            </a:endParaRPr>
          </a:p>
          <a:p>
            <a:pPr marL="9186" marR="103814">
              <a:lnSpc>
                <a:spcPts val="831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yataa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disalaharti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perlu </a:t>
            </a:r>
            <a:endParaRPr sz="723">
              <a:latin typeface="Times New Roman"/>
              <a:cs typeface="Times New Roman"/>
            </a:endParaRPr>
          </a:p>
          <a:p>
            <a:pPr marL="9186" marR="103814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audien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memerlu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klarifi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lebih </a:t>
            </a:r>
            <a:endParaRPr sz="723">
              <a:latin typeface="Times New Roman"/>
              <a:cs typeface="Times New Roman"/>
            </a:endParaRPr>
          </a:p>
          <a:p>
            <a:pPr marL="9186" marR="103814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lanjut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7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juju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mengemu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perbai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perbuat.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51526" y="4120368"/>
            <a:ext cx="8285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26608" y="4506168"/>
            <a:ext cx="10379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2838" y="4506168"/>
            <a:ext cx="53479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Ras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ormat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2838" y="4763368"/>
            <a:ext cx="3228658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menghormat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melibat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mengaku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marR="51725">
              <a:lnSpc>
                <a:spcPts val="831"/>
              </a:lnSpc>
              <a:spcBef>
                <a:spcPts val="1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serius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menghormat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biasa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satu </a:t>
            </a:r>
            <a:endParaRPr sz="723">
              <a:latin typeface="Times New Roman"/>
              <a:cs typeface="Times New Roman"/>
            </a:endParaRPr>
          </a:p>
          <a:p>
            <a:pPr marL="9186" marR="51725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diacuh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diabai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ditolak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menghormat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ebab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etidakpe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oduktivi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endah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onflik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menerim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menunjuk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sedikit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mengaku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usah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2838" y="5792168"/>
            <a:ext cx="3162676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Demikia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pula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mendelegasi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penting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tanggun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hormati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Hubunga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dalam 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onstrukti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diarah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oduktivitas 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tinggi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tetap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mengharga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hubunga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negati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terhada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kinerja bisni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82838" y="6692368"/>
            <a:ext cx="3116757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Bil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sopan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bermartaba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enderung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espo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positi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omitme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a. Dihormat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dirai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melalui: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25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82838" y="1162568"/>
            <a:ext cx="6319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39067" y="1162568"/>
            <a:ext cx="2865455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emimpi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ontoh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mengata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maksu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bertinda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Anda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menghormat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1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engambi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tanggun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tinda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1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enunjuk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solidarita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82838" y="1548368"/>
            <a:ext cx="63197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82837" y="2191368"/>
            <a:ext cx="3193322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dihormat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didapat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horma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hilang,</a:t>
            </a:r>
            <a:endParaRPr sz="723">
              <a:latin typeface="Times New Roman"/>
              <a:cs typeface="Times New Roman"/>
            </a:endParaRPr>
          </a:p>
          <a:p>
            <a:pPr marL="9186" marR="50845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rusak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pasti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suasan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menghormat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dalam bisni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82838" y="2705768"/>
            <a:ext cx="3184557" cy="1267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menghormat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pemahama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endParaRPr sz="723">
              <a:latin typeface="Times New Roman"/>
              <a:cs typeface="Times New Roman"/>
            </a:endParaRPr>
          </a:p>
          <a:p>
            <a:pPr marL="9186" marR="179042">
              <a:lnSpc>
                <a:spcPts val="831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berbed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pun </a:t>
            </a:r>
            <a:endParaRPr sz="723">
              <a:latin typeface="Times New Roman"/>
              <a:cs typeface="Times New Roman"/>
            </a:endParaRPr>
          </a:p>
          <a:p>
            <a:pPr marL="9186" marR="179042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didiskriminas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sepert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perbedaa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elamin,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menegas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horma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harus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dipertimbang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interpersona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10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termasu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menghormat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standar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masyara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tertuli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(S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erburuha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nternasiona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1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ndang-undan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etenaga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Nasional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tertuli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norma-norm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prakte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-prakte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lo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al)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menghormati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bermanfaa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fungs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eseluruha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akhir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kinerj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82838" y="4120368"/>
            <a:ext cx="3216118" cy="1010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Deklaras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Prinsip-prinsi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riparti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Multinasiona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4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Sosia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Deklaras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Th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i="1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i="1" spc="-1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i="1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ripartit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i="1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Decla</a:t>
            </a:r>
            <a:r>
              <a:rPr sz="723" i="1" spc="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atio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i="1" spc="9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3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i="1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Principle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i="1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erning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4"/>
              </a:lnSpc>
              <a:spcBef>
                <a:spcPts val="181"/>
              </a:spcBef>
            </a:pPr>
            <a:r>
              <a:rPr sz="723" i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ultinationa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i="1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Enterprise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i="1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i="1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Socia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i="1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Polic</a:t>
            </a:r>
            <a:r>
              <a:rPr sz="723" i="1" spc="-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/MN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i="1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Decla</a:t>
            </a:r>
            <a:r>
              <a:rPr sz="723" i="1" spc="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ation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-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onsensus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triparti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internasiona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pemerintah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perwakila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marR="31111">
              <a:lnSpc>
                <a:spcPts val="831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perilak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diingin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multinasional </a:t>
            </a:r>
            <a:endParaRPr sz="723">
              <a:latin typeface="Times New Roman"/>
              <a:cs typeface="Times New Roman"/>
            </a:endParaRPr>
          </a:p>
          <a:p>
            <a:pPr marL="9186" marR="31111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ebija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sosial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ujuan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ong </a:t>
            </a:r>
            <a:endParaRPr sz="723">
              <a:latin typeface="Times New Roman"/>
              <a:cs typeface="Times New Roman"/>
            </a:endParaRPr>
          </a:p>
          <a:p>
            <a:pPr marL="9186" marR="31111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memaksimal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ontribus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positi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perusahaan-perusahaa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mewujud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7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onom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sosial.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82838" y="5277768"/>
            <a:ext cx="210894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Prinsip-prinsi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Deklaras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MNE: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82838" y="55349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39067" y="5534968"/>
            <a:ext cx="304818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esetaraa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esempata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perlakuan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ebebasa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paksaa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eamana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82838" y="59207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39067" y="5920768"/>
            <a:ext cx="3060404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ontribus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pembentu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eterampila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emampuan</a:t>
            </a:r>
            <a:endParaRPr sz="723">
              <a:latin typeface="Times New Roman"/>
              <a:cs typeface="Times New Roman"/>
            </a:endParaRPr>
          </a:p>
          <a:p>
            <a:pPr marL="9186" marR="44091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warg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negar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bersangkuta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memenuh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membangu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ebija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an-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ebija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egara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2838" y="64351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39067" y="6435168"/>
            <a:ext cx="3002718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ondis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ehidupan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termasu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minimu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tunjangan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minimum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eselamata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esehatan;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2838" y="68209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39066" y="6820968"/>
            <a:ext cx="3075882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Hubunga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industrial-perusahaa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 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multinasiona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mematuh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marR="16802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pengusah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lo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mengembang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anisme interna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onsultas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elesaia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seng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26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82838" y="1162568"/>
            <a:ext cx="3215460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Deklaras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menggabung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omosi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fundamental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O.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tanda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-standa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 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mendukun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asas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manusi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mana-mana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terlepa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onomi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Semaki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yak 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multinasiona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Deklaras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pato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untuk prakte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-prakte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tanggun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sosia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26608" y="1934168"/>
            <a:ext cx="9617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82838" y="1934168"/>
            <a:ext cx="199513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-9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epe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rc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yaa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elas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kua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-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ras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hormat.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82837" y="2191368"/>
            <a:ext cx="3217021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dibangu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hubunga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melibat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perasaan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ejujuran,</a:t>
            </a:r>
            <a:endParaRPr sz="723">
              <a:latin typeface="Times New Roman"/>
              <a:cs typeface="Times New Roman"/>
            </a:endParaRPr>
          </a:p>
          <a:p>
            <a:pPr marL="9186" marR="389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integritas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eadilan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harapan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merupa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penting 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ontribus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untuk mencipta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suasan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setidak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pihak memilik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perhatia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epentinga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esejahteraa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82838" y="3091568"/>
            <a:ext cx="3210223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endah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mengakibat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kurang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waktu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mempengaruh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bisnis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membutuh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wakt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mengendali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egiata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pasti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mengurang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fl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eksibilita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emeh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emampua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 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mengambi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inisiati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bertanggun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82838" y="3863168"/>
            <a:ext cx="312094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membangu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diperlu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wakt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usaha,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panjan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sia-si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ena: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82838" y="42489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39067" y="4248968"/>
            <a:ext cx="3073217" cy="1267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emungkin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memaham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-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mengidentifi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bisnis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1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perubaha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sehingg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diterus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an,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terliba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tertari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dukungan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7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arah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1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encipta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lingkunga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olaboratif</a:t>
            </a:r>
            <a:endParaRPr sz="723">
              <a:latin typeface="Times New Roman"/>
              <a:cs typeface="Times New Roman"/>
            </a:endParaRPr>
          </a:p>
          <a:p>
            <a:pPr marL="9186" marR="8675">
              <a:lnSpc>
                <a:spcPts val="831"/>
              </a:lnSpc>
              <a:spcBef>
                <a:spcPts val="181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kualita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semaki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terlibat </a:t>
            </a:r>
            <a:endParaRPr sz="723">
              <a:latin typeface="Times New Roman"/>
              <a:cs typeface="Times New Roman"/>
            </a:endParaRPr>
          </a:p>
          <a:p>
            <a:pPr marL="9186" marR="8675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mengembang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mengemu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memperba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9186" marR="8675">
              <a:lnSpc>
                <a:spcPts val="831"/>
              </a:lnSpc>
              <a:spcBef>
                <a:spcPts val="180"/>
              </a:spcBef>
            </a:pP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kinerja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7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vas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ide-id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baru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82838" y="45061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82838" y="4763368"/>
            <a:ext cx="63197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82838" y="54063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2838" y="5663568"/>
            <a:ext cx="246608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perlu: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2838" y="5920768"/>
            <a:ext cx="63197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39067" y="5920768"/>
            <a:ext cx="1696877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779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emenuh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janji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sejujur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menghormat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82838" y="6563768"/>
            <a:ext cx="3203020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menerap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ebija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onsiste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bagi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perusahaan. 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diskrimi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tumbu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sedang diperlaku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diatas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sebelu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dapat 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embang.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27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9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8" name="object 38"/>
          <p:cNvSpPr/>
          <p:nvPr/>
        </p:nvSpPr>
        <p:spPr>
          <a:xfrm>
            <a:off x="6551101" y="4367846"/>
            <a:ext cx="1052812" cy="8265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7" name="object 37"/>
          <p:cNvSpPr/>
          <p:nvPr/>
        </p:nvSpPr>
        <p:spPr>
          <a:xfrm>
            <a:off x="6503180" y="5461887"/>
            <a:ext cx="1045618" cy="955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6" name="object 36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5" name="object 35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4" name="object 34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82838" y="1162568"/>
            <a:ext cx="3208357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perbai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ekti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diskus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menemu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solus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tepat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 mungki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horma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yaan 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70930" y="1805568"/>
            <a:ext cx="10058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227159" y="1805568"/>
            <a:ext cx="315710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PERA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1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PELA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KS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ANAA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AM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TEM</a:t>
            </a:r>
            <a:r>
              <a:rPr sz="723" b="1" spc="-12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-25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26609" y="2062768"/>
            <a:ext cx="3340577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menentu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edalama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adalah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filosof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nisiati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-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datang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tumbu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subu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26608" y="2577168"/>
            <a:ext cx="3345252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Filosof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sumbe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manusi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merupa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aset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palin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bisnis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kinerj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merupa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langsun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emitraa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nisiati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-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 merupa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sengaj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ebija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persone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manajemen sumbe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manusia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diterjemah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siste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pra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-prakte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26608" y="3477368"/>
            <a:ext cx="3368069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subba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7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beriku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menemu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pende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mencipta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anism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pasti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perubaha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kinerj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70930" y="3991768"/>
            <a:ext cx="10058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27158" y="3991768"/>
            <a:ext cx="294171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-6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OMUNIKAS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1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GA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UNSU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9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b="1" spc="-25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AM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AM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TEM</a:t>
            </a:r>
            <a:r>
              <a:rPr sz="723" b="1" spc="-12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-25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26609" y="4248968"/>
            <a:ext cx="9718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82838" y="4248968"/>
            <a:ext cx="93795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ertia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 </a:t>
            </a:r>
            <a:r>
              <a:rPr sz="723" b="1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82838" y="4506168"/>
            <a:ext cx="2099531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enuru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“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Bahas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ndonesi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a“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pengirima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penerimaa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atau berit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tepa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sehingg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dimaksu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dipahami.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pul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berart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hubunga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ontrak.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26608" y="5277768"/>
            <a:ext cx="10379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82838" y="5277768"/>
            <a:ext cx="100748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nsur-unsu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82838" y="5534968"/>
            <a:ext cx="149956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yaitu: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82838" y="57921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39067" y="5792168"/>
            <a:ext cx="1779041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sende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yaitu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sumbe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bisa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elompok.</a:t>
            </a:r>
            <a:endParaRPr sz="723">
              <a:latin typeface="Times New Roman"/>
              <a:cs typeface="Times New Roman"/>
            </a:endParaRPr>
          </a:p>
          <a:p>
            <a:pPr marL="9186" marR="55140">
              <a:lnSpc>
                <a:spcPts val="831"/>
              </a:lnSpc>
              <a:spcBef>
                <a:spcPts val="187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</a:t>
            </a:r>
            <a:endParaRPr sz="723">
              <a:latin typeface="Times New Roman"/>
              <a:cs typeface="Times New Roman"/>
            </a:endParaRPr>
          </a:p>
          <a:p>
            <a:pPr marL="9186" marR="55140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menerim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men-terjemah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 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9186" marR="55140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bang-lamban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isyarat-isyarat.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7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messag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82838" y="61779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46998" y="6472859"/>
            <a:ext cx="978087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Gambar</a:t>
            </a:r>
            <a:r>
              <a:rPr sz="579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579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r>
              <a:rPr sz="579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579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-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nsur</a:t>
            </a:r>
            <a:r>
              <a:rPr sz="579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579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2838" y="65637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39066" y="6692368"/>
            <a:ext cx="3032489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bentuk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lambang-lambang.</a:t>
            </a:r>
            <a:endParaRPr sz="723">
              <a:latin typeface="Times New Roman"/>
              <a:cs typeface="Times New Roman"/>
            </a:endParaRPr>
          </a:p>
          <a:p>
            <a:pPr marL="9186" marR="19439">
              <a:lnSpc>
                <a:spcPts val="831"/>
              </a:lnSpc>
              <a:spcBef>
                <a:spcPts val="181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back)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outpu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dihasil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berup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tanggapa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atau </a:t>
            </a:r>
            <a:endParaRPr sz="723">
              <a:latin typeface="Times New Roman"/>
              <a:cs typeface="Times New Roman"/>
            </a:endParaRPr>
          </a:p>
          <a:p>
            <a:pPr marL="9186" marR="19439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espo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berup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pesan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7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espo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menuru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Halp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yaitu: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82838" y="69495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28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32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4411551" y="4450085"/>
            <a:ext cx="2337583" cy="7119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39067" y="11625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95297" y="1162568"/>
            <a:ext cx="2878755" cy="1139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8476" algn="just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ositi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back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tanggapa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diterim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dari</a:t>
            </a:r>
            <a:endParaRPr sz="723">
              <a:latin typeface="Times New Roman"/>
              <a:cs typeface="Times New Roman"/>
            </a:endParaRPr>
          </a:p>
          <a:p>
            <a:pPr marL="9186" marR="562038" algn="just">
              <a:lnSpc>
                <a:spcPct val="95825"/>
              </a:lnSpc>
              <a:spcBef>
                <a:spcPts val="1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dimengert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hasil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pengertian.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1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egati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 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back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epada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mendukung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emaraha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kritik.</a:t>
            </a:r>
            <a:endParaRPr sz="723">
              <a:latin typeface="Times New Roman"/>
              <a:cs typeface="Times New Roman"/>
            </a:endParaRPr>
          </a:p>
          <a:p>
            <a:pPr marL="9186" marR="60057" algn="just">
              <a:lnSpc>
                <a:spcPts val="831"/>
              </a:lnSpc>
              <a:spcBef>
                <a:spcPts val="187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eutra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back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epada </a:t>
            </a:r>
            <a:endParaRPr sz="723">
              <a:latin typeface="Times New Roman"/>
              <a:cs typeface="Times New Roman"/>
            </a:endParaRPr>
          </a:p>
          <a:p>
            <a:pPr marL="9186" marR="60057" algn="just">
              <a:lnSpc>
                <a:spcPts val="831"/>
              </a:lnSpc>
              <a:spcBef>
                <a:spcPts val="18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eleva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hubungan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 </a:t>
            </a:r>
            <a:endParaRPr sz="723">
              <a:latin typeface="Times New Roman"/>
              <a:cs typeface="Times New Roman"/>
            </a:endParaRPr>
          </a:p>
          <a:p>
            <a:pPr marL="9186" marR="60057" algn="just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an.</a:t>
            </a:r>
            <a:endParaRPr sz="723">
              <a:latin typeface="Times New Roman"/>
              <a:cs typeface="Times New Roman"/>
            </a:endParaRPr>
          </a:p>
          <a:p>
            <a:pPr marL="9186" marR="155745" algn="just">
              <a:lnSpc>
                <a:spcPct val="95825"/>
              </a:lnSpc>
              <a:spcBef>
                <a:spcPts val="187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Z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ro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back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diterim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  <a:p>
            <a:pPr marL="9186" marR="1967850" algn="just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dimengerti.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39067" y="14197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39067" y="16769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39067" y="20627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82838" y="23199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39066" y="2319968"/>
            <a:ext cx="3057243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mempermuda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yampai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tujuan tertentu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elaksan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Lapanga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erja, medi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berup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39067" y="2834368"/>
            <a:ext cx="6319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95296" y="2834368"/>
            <a:ext cx="1623116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779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Gamba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alk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HT)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26608" y="3220168"/>
            <a:ext cx="9617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82838" y="3220168"/>
            <a:ext cx="76939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ungs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2838" y="3477368"/>
            <a:ext cx="63197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39067" y="3477368"/>
            <a:ext cx="2029086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empermuda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0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yampaia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pesan/in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0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94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terhada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onkrit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abstrak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erupa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maksu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erupa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pendidi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embangkit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2838" y="5277768"/>
            <a:ext cx="3219510" cy="1267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merupa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terjalin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hubunga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dengan</a:t>
            </a:r>
            <a:endParaRPr sz="723">
              <a:latin typeface="Times New Roman"/>
              <a:cs typeface="Times New Roman"/>
            </a:endParaRPr>
          </a:p>
          <a:p>
            <a:pPr marL="9186" marR="9600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terjadila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hubunga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sosial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ena 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manusi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maklu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social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membutuh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terjadi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interaks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timbal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hubunga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orang 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tentu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terjadi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tentu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terlepa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tujuan 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topi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po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pembahasan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oses 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yampaia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berhasi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apabil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ditunjan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media 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yalura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yataan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oses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kurang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memperhati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unsu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-unsu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mesti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82838" y="6692368"/>
            <a:ext cx="3176692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uraia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tersebut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diperhati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mengenai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unsu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-unsu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ator maupu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memaham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29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4" name="object 34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226608" y="1162568"/>
            <a:ext cx="10425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82838" y="1162568"/>
            <a:ext cx="3158967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eni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9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-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-54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TS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fto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1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b="1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jeni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terjad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meliputi: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erbal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erbal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26608" y="1805568"/>
            <a:ext cx="9865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82838" y="1805568"/>
            <a:ext cx="67377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la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82838" y="2062768"/>
            <a:ext cx="3189372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menentu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etahu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oofto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On-Gri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sendir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82838" y="24485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39066" y="2448568"/>
            <a:ext cx="3033075" cy="1653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5844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ersiapan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diperlu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instruksi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gamba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spesifi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teknis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jadwa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 marR="81763">
              <a:lnSpc>
                <a:spcPts val="831"/>
              </a:lnSpc>
              <a:spcBef>
                <a:spcPts val="181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yiapa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diperlu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adalah </a:t>
            </a:r>
            <a:endParaRPr sz="723">
              <a:latin typeface="Times New Roman"/>
              <a:cs typeface="Times New Roman"/>
            </a:endParaRPr>
          </a:p>
          <a:p>
            <a:pPr marL="9186" marR="81763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gamba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banguna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desai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spesifi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 </a:t>
            </a:r>
            <a:endParaRPr sz="723">
              <a:latin typeface="Times New Roman"/>
              <a:cs typeface="Times New Roman"/>
            </a:endParaRPr>
          </a:p>
          <a:p>
            <a:pPr marL="9186" marR="81763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tekni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metod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jadwa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 marR="33712">
              <a:lnSpc>
                <a:spcPts val="831"/>
              </a:lnSpc>
              <a:spcBef>
                <a:spcPts val="187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omponen-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ompone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utam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pendukung </a:t>
            </a:r>
            <a:endParaRPr sz="723">
              <a:latin typeface="Times New Roman"/>
              <a:cs typeface="Times New Roman"/>
            </a:endParaRPr>
          </a:p>
          <a:p>
            <a:pPr marL="9186" marR="33712">
              <a:lnSpc>
                <a:spcPts val="831"/>
              </a:lnSpc>
              <a:spcBef>
                <a:spcPts val="180"/>
              </a:spcBef>
            </a:pP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oofto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diperlu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gamba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out </a:t>
            </a:r>
            <a:endParaRPr sz="723">
              <a:latin typeface="Times New Roman"/>
              <a:cs typeface="Times New Roman"/>
            </a:endParaRPr>
          </a:p>
          <a:p>
            <a:pPr marL="9186" marR="33712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gamba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instalas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elistri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spesifi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tekni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9186" marR="33712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metod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pengangkutan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omponen, </a:t>
            </a:r>
            <a:endParaRPr sz="723">
              <a:latin typeface="Times New Roman"/>
              <a:cs typeface="Times New Roman"/>
            </a:endParaRPr>
          </a:p>
          <a:p>
            <a:pPr marL="9186" marR="33712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jadwa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talk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7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pengujia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oofto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diperlu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pengujia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ompone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sistem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spesifi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tekni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omponen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gamba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desai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uku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82838" y="27057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82838" y="30915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82838" y="37345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26608" y="4248968"/>
            <a:ext cx="8423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-7" dirty="0">
                <a:solidFill>
                  <a:srgbClr val="363435"/>
                </a:solidFill>
                <a:latin typeface="Times New Roman"/>
                <a:cs typeface="Times New Roman"/>
              </a:rPr>
              <a:t>f.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82838" y="4248968"/>
            <a:ext cx="3126358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enginterp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etasi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-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diterim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1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ter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ai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dengan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pelaksanaa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mendiskusi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tim.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82838" y="4634768"/>
            <a:ext cx="3210268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fungs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pelaksan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lapanga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oofto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meliput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erjaan-pe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82838" y="5020568"/>
            <a:ext cx="98930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39066" y="5020568"/>
            <a:ext cx="2606355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779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persiapan,</a:t>
            </a:r>
            <a:endParaRPr sz="723">
              <a:latin typeface="Times New Roman"/>
              <a:cs typeface="Times New Roman"/>
            </a:endParaRPr>
          </a:p>
          <a:p>
            <a:pPr marL="9186" marR="323667">
              <a:lnSpc>
                <a:spcPts val="831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omponen-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ompone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utam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pendukung, </a:t>
            </a:r>
            <a:endParaRPr sz="723">
              <a:latin typeface="Times New Roman"/>
              <a:cs typeface="Times New Roman"/>
            </a:endParaRPr>
          </a:p>
          <a:p>
            <a:pPr marL="9186" marR="323667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abelan,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pemeriksaa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pengujia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ompone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kinerj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sistem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pembuata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lapora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kinerj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oofto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2838" y="5792168"/>
            <a:ext cx="3227217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dibutuh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pelaksan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lapanga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TS</a:t>
            </a:r>
            <a:endParaRPr sz="723">
              <a:latin typeface="Times New Roman"/>
              <a:cs typeface="Times New Roman"/>
            </a:endParaRPr>
          </a:p>
          <a:p>
            <a:pPr marL="9186" marR="79046">
              <a:lnSpc>
                <a:spcPts val="1013"/>
              </a:lnSpc>
              <a:spcBef>
                <a:spcPts val="54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oofto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On-Gri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tahapa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diurai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lain, diman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meliput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dimulai,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berhenti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 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diakhiri.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26609" y="6435168"/>
            <a:ext cx="10104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2837" y="6435168"/>
            <a:ext cx="237340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engidentifi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1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benar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82837" y="6692368"/>
            <a:ext cx="3234610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5844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tahapa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pelaksanaa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oofto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diidentifi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ermat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erhati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beriku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30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" name="object 21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" name="object 20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" name="object 19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" name="object 18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" name="object 17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" name="object 16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70379" y="1225514"/>
            <a:ext cx="1468005" cy="192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461"/>
              </a:lnSpc>
              <a:spcBef>
                <a:spcPts val="73"/>
              </a:spcBef>
            </a:pPr>
            <a:r>
              <a:rPr sz="1374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1374" b="1" spc="-59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1374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1374" b="1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374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PENGAN</a:t>
            </a:r>
            <a:r>
              <a:rPr sz="1374" b="1" spc="-72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1374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endParaRPr sz="1374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70379" y="1805568"/>
            <a:ext cx="3540880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5841" algn="just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ompetens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PBK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merupa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pembelajara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endParaRPr sz="723">
              <a:latin typeface="Times New Roman"/>
              <a:cs typeface="Times New Roman"/>
            </a:endParaRPr>
          </a:p>
          <a:p>
            <a:pPr marL="9186" algn="just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trans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pengetahuan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eterampila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ompetens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tertent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 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dasar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ogra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pelatihan 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ompetensi.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70379" y="2448568"/>
            <a:ext cx="3532971" cy="1010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berjudu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“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enerap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”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ompetens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.35E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T15.001.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SKKN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16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6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ahu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201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9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embanguna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odul 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implementas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 </a:t>
            </a:r>
            <a:r>
              <a:rPr sz="723" spc="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bidang pembangki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listri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pembangki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listri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ro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hid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ro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TMH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 pembangki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listri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ecil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demikia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menjadi modu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KKNI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okupasi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klaste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merujuk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SKKN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embangkita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70378" y="3605968"/>
            <a:ext cx="3520510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sempurna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mengharap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perbai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ekti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70378" y="4120368"/>
            <a:ext cx="3435200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Demikia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semog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tuntuna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epada</a:t>
            </a:r>
            <a:endParaRPr sz="723">
              <a:latin typeface="Times New Roman"/>
              <a:cs typeface="Times New Roman"/>
            </a:endParaRPr>
          </a:p>
          <a:p>
            <a:pPr marL="9186" marR="1187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pengembanga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menunjan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lingkunga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engembanga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enjamina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endidi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 Bidan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ndustri.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70379" y="5020568"/>
            <a:ext cx="96754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Cimahi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0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Agustu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2022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70379" y="5277768"/>
            <a:ext cx="29008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epala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70379" y="6049368"/>
            <a:ext cx="62830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Supri</a:t>
            </a:r>
            <a:r>
              <a:rPr sz="723" u="sng" spc="3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ono,</a:t>
            </a:r>
            <a:r>
              <a:rPr sz="723" u="sng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M.Si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70379" y="6306568"/>
            <a:ext cx="104882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196308051985031005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79804" y="7592568"/>
            <a:ext cx="7807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object 105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7" name="object 47"/>
          <p:cNvSpPr/>
          <p:nvPr/>
        </p:nvSpPr>
        <p:spPr>
          <a:xfrm>
            <a:off x="4392024" y="1335819"/>
            <a:ext cx="288954" cy="0"/>
          </a:xfrm>
          <a:custGeom>
            <a:avLst/>
            <a:gdLst/>
            <a:ahLst/>
            <a:cxnLst/>
            <a:rect l="l" t="t" r="r" b="b"/>
            <a:pathLst>
              <a:path w="399503">
                <a:moveTo>
                  <a:pt x="0" y="0"/>
                </a:moveTo>
                <a:lnTo>
                  <a:pt x="399503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8" name="object 48"/>
          <p:cNvSpPr/>
          <p:nvPr/>
        </p:nvSpPr>
        <p:spPr>
          <a:xfrm>
            <a:off x="4394320" y="1338114"/>
            <a:ext cx="0" cy="333055"/>
          </a:xfrm>
          <a:custGeom>
            <a:avLst/>
            <a:gdLst/>
            <a:ahLst/>
            <a:cxnLst/>
            <a:rect l="l" t="t" r="r" b="b"/>
            <a:pathLst>
              <a:path h="460476">
                <a:moveTo>
                  <a:pt x="0" y="4604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9" name="object 49"/>
          <p:cNvSpPr/>
          <p:nvPr/>
        </p:nvSpPr>
        <p:spPr>
          <a:xfrm>
            <a:off x="4680979" y="1335819"/>
            <a:ext cx="945742" cy="0"/>
          </a:xfrm>
          <a:custGeom>
            <a:avLst/>
            <a:gdLst/>
            <a:ahLst/>
            <a:cxnLst/>
            <a:rect l="l" t="t" r="r" b="b"/>
            <a:pathLst>
              <a:path w="1307566">
                <a:moveTo>
                  <a:pt x="0" y="0"/>
                </a:moveTo>
                <a:lnTo>
                  <a:pt x="130756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0" name="object 50"/>
          <p:cNvSpPr/>
          <p:nvPr/>
        </p:nvSpPr>
        <p:spPr>
          <a:xfrm>
            <a:off x="4680978" y="1338114"/>
            <a:ext cx="0" cy="333055"/>
          </a:xfrm>
          <a:custGeom>
            <a:avLst/>
            <a:gdLst/>
            <a:ahLst/>
            <a:cxnLst/>
            <a:rect l="l" t="t" r="r" b="b"/>
            <a:pathLst>
              <a:path h="460476">
                <a:moveTo>
                  <a:pt x="0" y="4604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1" name="object 51"/>
          <p:cNvSpPr/>
          <p:nvPr/>
        </p:nvSpPr>
        <p:spPr>
          <a:xfrm>
            <a:off x="5626719" y="1335819"/>
            <a:ext cx="936263" cy="0"/>
          </a:xfrm>
          <a:custGeom>
            <a:avLst/>
            <a:gdLst/>
            <a:ahLst/>
            <a:cxnLst/>
            <a:rect l="l" t="t" r="r" b="b"/>
            <a:pathLst>
              <a:path w="1294460">
                <a:moveTo>
                  <a:pt x="0" y="0"/>
                </a:moveTo>
                <a:lnTo>
                  <a:pt x="129446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2" name="object 52"/>
          <p:cNvSpPr/>
          <p:nvPr/>
        </p:nvSpPr>
        <p:spPr>
          <a:xfrm>
            <a:off x="5626719" y="1338114"/>
            <a:ext cx="0" cy="333055"/>
          </a:xfrm>
          <a:custGeom>
            <a:avLst/>
            <a:gdLst/>
            <a:ahLst/>
            <a:cxnLst/>
            <a:rect l="l" t="t" r="r" b="b"/>
            <a:pathLst>
              <a:path h="460476">
                <a:moveTo>
                  <a:pt x="0" y="4604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3" name="object 53"/>
          <p:cNvSpPr/>
          <p:nvPr/>
        </p:nvSpPr>
        <p:spPr>
          <a:xfrm>
            <a:off x="6562984" y="1335819"/>
            <a:ext cx="1031739" cy="0"/>
          </a:xfrm>
          <a:custGeom>
            <a:avLst/>
            <a:gdLst/>
            <a:ahLst/>
            <a:cxnLst/>
            <a:rect l="l" t="t" r="r" b="b"/>
            <a:pathLst>
              <a:path w="1426464">
                <a:moveTo>
                  <a:pt x="0" y="0"/>
                </a:moveTo>
                <a:lnTo>
                  <a:pt x="1426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4" name="object 54"/>
          <p:cNvSpPr/>
          <p:nvPr/>
        </p:nvSpPr>
        <p:spPr>
          <a:xfrm>
            <a:off x="6562984" y="1338114"/>
            <a:ext cx="0" cy="333055"/>
          </a:xfrm>
          <a:custGeom>
            <a:avLst/>
            <a:gdLst/>
            <a:ahLst/>
            <a:cxnLst/>
            <a:rect l="l" t="t" r="r" b="b"/>
            <a:pathLst>
              <a:path h="460476">
                <a:moveTo>
                  <a:pt x="0" y="4604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5" name="object 55"/>
          <p:cNvSpPr/>
          <p:nvPr/>
        </p:nvSpPr>
        <p:spPr>
          <a:xfrm>
            <a:off x="7592431" y="1338114"/>
            <a:ext cx="0" cy="333055"/>
          </a:xfrm>
          <a:custGeom>
            <a:avLst/>
            <a:gdLst/>
            <a:ahLst/>
            <a:cxnLst/>
            <a:rect l="l" t="t" r="r" b="b"/>
            <a:pathLst>
              <a:path h="460476">
                <a:moveTo>
                  <a:pt x="0" y="4604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6" name="object 56"/>
          <p:cNvSpPr/>
          <p:nvPr/>
        </p:nvSpPr>
        <p:spPr>
          <a:xfrm>
            <a:off x="4392024" y="1673466"/>
            <a:ext cx="288954" cy="0"/>
          </a:xfrm>
          <a:custGeom>
            <a:avLst/>
            <a:gdLst/>
            <a:ahLst/>
            <a:cxnLst/>
            <a:rect l="l" t="t" r="r" b="b"/>
            <a:pathLst>
              <a:path w="399503">
                <a:moveTo>
                  <a:pt x="0" y="0"/>
                </a:moveTo>
                <a:lnTo>
                  <a:pt x="399503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7" name="object 57"/>
          <p:cNvSpPr/>
          <p:nvPr/>
        </p:nvSpPr>
        <p:spPr>
          <a:xfrm>
            <a:off x="4394320" y="1675761"/>
            <a:ext cx="0" cy="663741"/>
          </a:xfrm>
          <a:custGeom>
            <a:avLst/>
            <a:gdLst/>
            <a:ahLst/>
            <a:cxnLst/>
            <a:rect l="l" t="t" r="r" b="b"/>
            <a:pathLst>
              <a:path h="917676">
                <a:moveTo>
                  <a:pt x="0" y="9176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8" name="object 58"/>
          <p:cNvSpPr/>
          <p:nvPr/>
        </p:nvSpPr>
        <p:spPr>
          <a:xfrm>
            <a:off x="4680979" y="1673466"/>
            <a:ext cx="945742" cy="0"/>
          </a:xfrm>
          <a:custGeom>
            <a:avLst/>
            <a:gdLst/>
            <a:ahLst/>
            <a:cxnLst/>
            <a:rect l="l" t="t" r="r" b="b"/>
            <a:pathLst>
              <a:path w="1307566">
                <a:moveTo>
                  <a:pt x="0" y="0"/>
                </a:moveTo>
                <a:lnTo>
                  <a:pt x="130756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9" name="object 59"/>
          <p:cNvSpPr/>
          <p:nvPr/>
        </p:nvSpPr>
        <p:spPr>
          <a:xfrm>
            <a:off x="4680978" y="1675761"/>
            <a:ext cx="0" cy="663741"/>
          </a:xfrm>
          <a:custGeom>
            <a:avLst/>
            <a:gdLst/>
            <a:ahLst/>
            <a:cxnLst/>
            <a:rect l="l" t="t" r="r" b="b"/>
            <a:pathLst>
              <a:path h="917676">
                <a:moveTo>
                  <a:pt x="0" y="9176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0" name="object 60"/>
          <p:cNvSpPr/>
          <p:nvPr/>
        </p:nvSpPr>
        <p:spPr>
          <a:xfrm>
            <a:off x="5626719" y="1673466"/>
            <a:ext cx="936263" cy="0"/>
          </a:xfrm>
          <a:custGeom>
            <a:avLst/>
            <a:gdLst/>
            <a:ahLst/>
            <a:cxnLst/>
            <a:rect l="l" t="t" r="r" b="b"/>
            <a:pathLst>
              <a:path w="1294460">
                <a:moveTo>
                  <a:pt x="0" y="0"/>
                </a:moveTo>
                <a:lnTo>
                  <a:pt x="129446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1" name="object 61"/>
          <p:cNvSpPr/>
          <p:nvPr/>
        </p:nvSpPr>
        <p:spPr>
          <a:xfrm>
            <a:off x="5626719" y="1675761"/>
            <a:ext cx="0" cy="663741"/>
          </a:xfrm>
          <a:custGeom>
            <a:avLst/>
            <a:gdLst/>
            <a:ahLst/>
            <a:cxnLst/>
            <a:rect l="l" t="t" r="r" b="b"/>
            <a:pathLst>
              <a:path h="917676">
                <a:moveTo>
                  <a:pt x="0" y="9176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2" name="object 62"/>
          <p:cNvSpPr/>
          <p:nvPr/>
        </p:nvSpPr>
        <p:spPr>
          <a:xfrm>
            <a:off x="6562984" y="1673466"/>
            <a:ext cx="1031739" cy="0"/>
          </a:xfrm>
          <a:custGeom>
            <a:avLst/>
            <a:gdLst/>
            <a:ahLst/>
            <a:cxnLst/>
            <a:rect l="l" t="t" r="r" b="b"/>
            <a:pathLst>
              <a:path w="1426464">
                <a:moveTo>
                  <a:pt x="0" y="0"/>
                </a:moveTo>
                <a:lnTo>
                  <a:pt x="1426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3" name="object 63"/>
          <p:cNvSpPr/>
          <p:nvPr/>
        </p:nvSpPr>
        <p:spPr>
          <a:xfrm>
            <a:off x="6562984" y="1675761"/>
            <a:ext cx="0" cy="663741"/>
          </a:xfrm>
          <a:custGeom>
            <a:avLst/>
            <a:gdLst/>
            <a:ahLst/>
            <a:cxnLst/>
            <a:rect l="l" t="t" r="r" b="b"/>
            <a:pathLst>
              <a:path h="917676">
                <a:moveTo>
                  <a:pt x="0" y="9176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4" name="object 64"/>
          <p:cNvSpPr/>
          <p:nvPr/>
        </p:nvSpPr>
        <p:spPr>
          <a:xfrm>
            <a:off x="7592431" y="1675761"/>
            <a:ext cx="0" cy="663741"/>
          </a:xfrm>
          <a:custGeom>
            <a:avLst/>
            <a:gdLst/>
            <a:ahLst/>
            <a:cxnLst/>
            <a:rect l="l" t="t" r="r" b="b"/>
            <a:pathLst>
              <a:path h="917676">
                <a:moveTo>
                  <a:pt x="0" y="9176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5" name="object 65"/>
          <p:cNvSpPr/>
          <p:nvPr/>
        </p:nvSpPr>
        <p:spPr>
          <a:xfrm>
            <a:off x="4392024" y="2341798"/>
            <a:ext cx="288954" cy="0"/>
          </a:xfrm>
          <a:custGeom>
            <a:avLst/>
            <a:gdLst/>
            <a:ahLst/>
            <a:cxnLst/>
            <a:rect l="l" t="t" r="r" b="b"/>
            <a:pathLst>
              <a:path w="399503">
                <a:moveTo>
                  <a:pt x="0" y="0"/>
                </a:moveTo>
                <a:lnTo>
                  <a:pt x="399503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6" name="object 66"/>
          <p:cNvSpPr/>
          <p:nvPr/>
        </p:nvSpPr>
        <p:spPr>
          <a:xfrm>
            <a:off x="4394320" y="2344093"/>
            <a:ext cx="0" cy="553512"/>
          </a:xfrm>
          <a:custGeom>
            <a:avLst/>
            <a:gdLst/>
            <a:ahLst/>
            <a:cxnLst/>
            <a:rect l="l" t="t" r="r" b="b"/>
            <a:pathLst>
              <a:path h="765276">
                <a:moveTo>
                  <a:pt x="0" y="7652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7" name="object 67"/>
          <p:cNvSpPr/>
          <p:nvPr/>
        </p:nvSpPr>
        <p:spPr>
          <a:xfrm>
            <a:off x="4680979" y="2341798"/>
            <a:ext cx="945742" cy="0"/>
          </a:xfrm>
          <a:custGeom>
            <a:avLst/>
            <a:gdLst/>
            <a:ahLst/>
            <a:cxnLst/>
            <a:rect l="l" t="t" r="r" b="b"/>
            <a:pathLst>
              <a:path w="1307566">
                <a:moveTo>
                  <a:pt x="0" y="0"/>
                </a:moveTo>
                <a:lnTo>
                  <a:pt x="130756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8" name="object 68"/>
          <p:cNvSpPr/>
          <p:nvPr/>
        </p:nvSpPr>
        <p:spPr>
          <a:xfrm>
            <a:off x="4680978" y="2344093"/>
            <a:ext cx="0" cy="553512"/>
          </a:xfrm>
          <a:custGeom>
            <a:avLst/>
            <a:gdLst/>
            <a:ahLst/>
            <a:cxnLst/>
            <a:rect l="l" t="t" r="r" b="b"/>
            <a:pathLst>
              <a:path h="765276">
                <a:moveTo>
                  <a:pt x="0" y="7652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9" name="object 69"/>
          <p:cNvSpPr/>
          <p:nvPr/>
        </p:nvSpPr>
        <p:spPr>
          <a:xfrm>
            <a:off x="5626719" y="2341798"/>
            <a:ext cx="936263" cy="0"/>
          </a:xfrm>
          <a:custGeom>
            <a:avLst/>
            <a:gdLst/>
            <a:ahLst/>
            <a:cxnLst/>
            <a:rect l="l" t="t" r="r" b="b"/>
            <a:pathLst>
              <a:path w="1294460">
                <a:moveTo>
                  <a:pt x="0" y="0"/>
                </a:moveTo>
                <a:lnTo>
                  <a:pt x="129446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0" name="object 70"/>
          <p:cNvSpPr/>
          <p:nvPr/>
        </p:nvSpPr>
        <p:spPr>
          <a:xfrm>
            <a:off x="5626719" y="2344093"/>
            <a:ext cx="0" cy="553512"/>
          </a:xfrm>
          <a:custGeom>
            <a:avLst/>
            <a:gdLst/>
            <a:ahLst/>
            <a:cxnLst/>
            <a:rect l="l" t="t" r="r" b="b"/>
            <a:pathLst>
              <a:path h="765276">
                <a:moveTo>
                  <a:pt x="0" y="7652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1" name="object 71"/>
          <p:cNvSpPr/>
          <p:nvPr/>
        </p:nvSpPr>
        <p:spPr>
          <a:xfrm>
            <a:off x="6562984" y="2341798"/>
            <a:ext cx="1031739" cy="0"/>
          </a:xfrm>
          <a:custGeom>
            <a:avLst/>
            <a:gdLst/>
            <a:ahLst/>
            <a:cxnLst/>
            <a:rect l="l" t="t" r="r" b="b"/>
            <a:pathLst>
              <a:path w="1426464">
                <a:moveTo>
                  <a:pt x="0" y="0"/>
                </a:moveTo>
                <a:lnTo>
                  <a:pt x="1426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2" name="object 72"/>
          <p:cNvSpPr/>
          <p:nvPr/>
        </p:nvSpPr>
        <p:spPr>
          <a:xfrm>
            <a:off x="6562984" y="2344093"/>
            <a:ext cx="0" cy="553512"/>
          </a:xfrm>
          <a:custGeom>
            <a:avLst/>
            <a:gdLst/>
            <a:ahLst/>
            <a:cxnLst/>
            <a:rect l="l" t="t" r="r" b="b"/>
            <a:pathLst>
              <a:path h="765276">
                <a:moveTo>
                  <a:pt x="0" y="7652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3" name="object 73"/>
          <p:cNvSpPr/>
          <p:nvPr/>
        </p:nvSpPr>
        <p:spPr>
          <a:xfrm>
            <a:off x="7592431" y="2344093"/>
            <a:ext cx="0" cy="553512"/>
          </a:xfrm>
          <a:custGeom>
            <a:avLst/>
            <a:gdLst/>
            <a:ahLst/>
            <a:cxnLst/>
            <a:rect l="l" t="t" r="r" b="b"/>
            <a:pathLst>
              <a:path h="765276">
                <a:moveTo>
                  <a:pt x="0" y="7652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4" name="object 74"/>
          <p:cNvSpPr/>
          <p:nvPr/>
        </p:nvSpPr>
        <p:spPr>
          <a:xfrm>
            <a:off x="4392024" y="2899902"/>
            <a:ext cx="288954" cy="0"/>
          </a:xfrm>
          <a:custGeom>
            <a:avLst/>
            <a:gdLst/>
            <a:ahLst/>
            <a:cxnLst/>
            <a:rect l="l" t="t" r="r" b="b"/>
            <a:pathLst>
              <a:path w="399503">
                <a:moveTo>
                  <a:pt x="0" y="0"/>
                </a:moveTo>
                <a:lnTo>
                  <a:pt x="399503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5" name="object 75"/>
          <p:cNvSpPr/>
          <p:nvPr/>
        </p:nvSpPr>
        <p:spPr>
          <a:xfrm>
            <a:off x="4394320" y="2902197"/>
            <a:ext cx="0" cy="553512"/>
          </a:xfrm>
          <a:custGeom>
            <a:avLst/>
            <a:gdLst/>
            <a:ahLst/>
            <a:cxnLst/>
            <a:rect l="l" t="t" r="r" b="b"/>
            <a:pathLst>
              <a:path h="765276">
                <a:moveTo>
                  <a:pt x="0" y="7652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6" name="object 76"/>
          <p:cNvSpPr/>
          <p:nvPr/>
        </p:nvSpPr>
        <p:spPr>
          <a:xfrm>
            <a:off x="4680979" y="2899902"/>
            <a:ext cx="945742" cy="0"/>
          </a:xfrm>
          <a:custGeom>
            <a:avLst/>
            <a:gdLst/>
            <a:ahLst/>
            <a:cxnLst/>
            <a:rect l="l" t="t" r="r" b="b"/>
            <a:pathLst>
              <a:path w="1307566">
                <a:moveTo>
                  <a:pt x="0" y="0"/>
                </a:moveTo>
                <a:lnTo>
                  <a:pt x="130756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7" name="object 77"/>
          <p:cNvSpPr/>
          <p:nvPr/>
        </p:nvSpPr>
        <p:spPr>
          <a:xfrm>
            <a:off x="4680978" y="2902197"/>
            <a:ext cx="0" cy="553512"/>
          </a:xfrm>
          <a:custGeom>
            <a:avLst/>
            <a:gdLst/>
            <a:ahLst/>
            <a:cxnLst/>
            <a:rect l="l" t="t" r="r" b="b"/>
            <a:pathLst>
              <a:path h="765276">
                <a:moveTo>
                  <a:pt x="0" y="7652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8" name="object 78"/>
          <p:cNvSpPr/>
          <p:nvPr/>
        </p:nvSpPr>
        <p:spPr>
          <a:xfrm>
            <a:off x="5626719" y="2899902"/>
            <a:ext cx="936263" cy="0"/>
          </a:xfrm>
          <a:custGeom>
            <a:avLst/>
            <a:gdLst/>
            <a:ahLst/>
            <a:cxnLst/>
            <a:rect l="l" t="t" r="r" b="b"/>
            <a:pathLst>
              <a:path w="1294460">
                <a:moveTo>
                  <a:pt x="0" y="0"/>
                </a:moveTo>
                <a:lnTo>
                  <a:pt x="129446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9" name="object 79"/>
          <p:cNvSpPr/>
          <p:nvPr/>
        </p:nvSpPr>
        <p:spPr>
          <a:xfrm>
            <a:off x="5626719" y="2902197"/>
            <a:ext cx="0" cy="553512"/>
          </a:xfrm>
          <a:custGeom>
            <a:avLst/>
            <a:gdLst/>
            <a:ahLst/>
            <a:cxnLst/>
            <a:rect l="l" t="t" r="r" b="b"/>
            <a:pathLst>
              <a:path h="765276">
                <a:moveTo>
                  <a:pt x="0" y="7652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0" name="object 80"/>
          <p:cNvSpPr/>
          <p:nvPr/>
        </p:nvSpPr>
        <p:spPr>
          <a:xfrm>
            <a:off x="6562984" y="2899902"/>
            <a:ext cx="1031739" cy="0"/>
          </a:xfrm>
          <a:custGeom>
            <a:avLst/>
            <a:gdLst/>
            <a:ahLst/>
            <a:cxnLst/>
            <a:rect l="l" t="t" r="r" b="b"/>
            <a:pathLst>
              <a:path w="1426464">
                <a:moveTo>
                  <a:pt x="0" y="0"/>
                </a:moveTo>
                <a:lnTo>
                  <a:pt x="1426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1" name="object 81"/>
          <p:cNvSpPr/>
          <p:nvPr/>
        </p:nvSpPr>
        <p:spPr>
          <a:xfrm>
            <a:off x="6562984" y="2902197"/>
            <a:ext cx="0" cy="553512"/>
          </a:xfrm>
          <a:custGeom>
            <a:avLst/>
            <a:gdLst/>
            <a:ahLst/>
            <a:cxnLst/>
            <a:rect l="l" t="t" r="r" b="b"/>
            <a:pathLst>
              <a:path h="765276">
                <a:moveTo>
                  <a:pt x="0" y="7652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2" name="object 82"/>
          <p:cNvSpPr/>
          <p:nvPr/>
        </p:nvSpPr>
        <p:spPr>
          <a:xfrm>
            <a:off x="7592431" y="2902197"/>
            <a:ext cx="0" cy="553512"/>
          </a:xfrm>
          <a:custGeom>
            <a:avLst/>
            <a:gdLst/>
            <a:ahLst/>
            <a:cxnLst/>
            <a:rect l="l" t="t" r="r" b="b"/>
            <a:pathLst>
              <a:path h="765276">
                <a:moveTo>
                  <a:pt x="0" y="7652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3" name="object 83"/>
          <p:cNvSpPr/>
          <p:nvPr/>
        </p:nvSpPr>
        <p:spPr>
          <a:xfrm>
            <a:off x="4392024" y="3458006"/>
            <a:ext cx="288954" cy="0"/>
          </a:xfrm>
          <a:custGeom>
            <a:avLst/>
            <a:gdLst/>
            <a:ahLst/>
            <a:cxnLst/>
            <a:rect l="l" t="t" r="r" b="b"/>
            <a:pathLst>
              <a:path w="399503">
                <a:moveTo>
                  <a:pt x="0" y="0"/>
                </a:moveTo>
                <a:lnTo>
                  <a:pt x="399503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4" name="object 84"/>
          <p:cNvSpPr/>
          <p:nvPr/>
        </p:nvSpPr>
        <p:spPr>
          <a:xfrm>
            <a:off x="4394320" y="3460300"/>
            <a:ext cx="0" cy="663741"/>
          </a:xfrm>
          <a:custGeom>
            <a:avLst/>
            <a:gdLst/>
            <a:ahLst/>
            <a:cxnLst/>
            <a:rect l="l" t="t" r="r" b="b"/>
            <a:pathLst>
              <a:path h="917676">
                <a:moveTo>
                  <a:pt x="0" y="9176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5" name="object 85"/>
          <p:cNvSpPr/>
          <p:nvPr/>
        </p:nvSpPr>
        <p:spPr>
          <a:xfrm>
            <a:off x="4680979" y="3458006"/>
            <a:ext cx="945742" cy="0"/>
          </a:xfrm>
          <a:custGeom>
            <a:avLst/>
            <a:gdLst/>
            <a:ahLst/>
            <a:cxnLst/>
            <a:rect l="l" t="t" r="r" b="b"/>
            <a:pathLst>
              <a:path w="1307566">
                <a:moveTo>
                  <a:pt x="0" y="0"/>
                </a:moveTo>
                <a:lnTo>
                  <a:pt x="130756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6" name="object 86"/>
          <p:cNvSpPr/>
          <p:nvPr/>
        </p:nvSpPr>
        <p:spPr>
          <a:xfrm>
            <a:off x="4680978" y="3460300"/>
            <a:ext cx="0" cy="663741"/>
          </a:xfrm>
          <a:custGeom>
            <a:avLst/>
            <a:gdLst/>
            <a:ahLst/>
            <a:cxnLst/>
            <a:rect l="l" t="t" r="r" b="b"/>
            <a:pathLst>
              <a:path h="917676">
                <a:moveTo>
                  <a:pt x="0" y="9176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7" name="object 87"/>
          <p:cNvSpPr/>
          <p:nvPr/>
        </p:nvSpPr>
        <p:spPr>
          <a:xfrm>
            <a:off x="5626719" y="3458006"/>
            <a:ext cx="936263" cy="0"/>
          </a:xfrm>
          <a:custGeom>
            <a:avLst/>
            <a:gdLst/>
            <a:ahLst/>
            <a:cxnLst/>
            <a:rect l="l" t="t" r="r" b="b"/>
            <a:pathLst>
              <a:path w="1294460">
                <a:moveTo>
                  <a:pt x="0" y="0"/>
                </a:moveTo>
                <a:lnTo>
                  <a:pt x="129446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8" name="object 88"/>
          <p:cNvSpPr/>
          <p:nvPr/>
        </p:nvSpPr>
        <p:spPr>
          <a:xfrm>
            <a:off x="5626719" y="3460300"/>
            <a:ext cx="0" cy="663741"/>
          </a:xfrm>
          <a:custGeom>
            <a:avLst/>
            <a:gdLst/>
            <a:ahLst/>
            <a:cxnLst/>
            <a:rect l="l" t="t" r="r" b="b"/>
            <a:pathLst>
              <a:path h="917676">
                <a:moveTo>
                  <a:pt x="0" y="9176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9" name="object 89"/>
          <p:cNvSpPr/>
          <p:nvPr/>
        </p:nvSpPr>
        <p:spPr>
          <a:xfrm>
            <a:off x="6562984" y="3458006"/>
            <a:ext cx="1031739" cy="0"/>
          </a:xfrm>
          <a:custGeom>
            <a:avLst/>
            <a:gdLst/>
            <a:ahLst/>
            <a:cxnLst/>
            <a:rect l="l" t="t" r="r" b="b"/>
            <a:pathLst>
              <a:path w="1426464">
                <a:moveTo>
                  <a:pt x="0" y="0"/>
                </a:moveTo>
                <a:lnTo>
                  <a:pt x="1426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0" name="object 90"/>
          <p:cNvSpPr/>
          <p:nvPr/>
        </p:nvSpPr>
        <p:spPr>
          <a:xfrm>
            <a:off x="6562984" y="3460300"/>
            <a:ext cx="0" cy="663741"/>
          </a:xfrm>
          <a:custGeom>
            <a:avLst/>
            <a:gdLst/>
            <a:ahLst/>
            <a:cxnLst/>
            <a:rect l="l" t="t" r="r" b="b"/>
            <a:pathLst>
              <a:path h="917676">
                <a:moveTo>
                  <a:pt x="0" y="9176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1" name="object 91"/>
          <p:cNvSpPr/>
          <p:nvPr/>
        </p:nvSpPr>
        <p:spPr>
          <a:xfrm>
            <a:off x="7592431" y="3460300"/>
            <a:ext cx="0" cy="663741"/>
          </a:xfrm>
          <a:custGeom>
            <a:avLst/>
            <a:gdLst/>
            <a:ahLst/>
            <a:cxnLst/>
            <a:rect l="l" t="t" r="r" b="b"/>
            <a:pathLst>
              <a:path h="917676">
                <a:moveTo>
                  <a:pt x="0" y="9176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2" name="object 92"/>
          <p:cNvSpPr/>
          <p:nvPr/>
        </p:nvSpPr>
        <p:spPr>
          <a:xfrm>
            <a:off x="4392024" y="4126339"/>
            <a:ext cx="288954" cy="0"/>
          </a:xfrm>
          <a:custGeom>
            <a:avLst/>
            <a:gdLst/>
            <a:ahLst/>
            <a:cxnLst/>
            <a:rect l="l" t="t" r="r" b="b"/>
            <a:pathLst>
              <a:path w="399503">
                <a:moveTo>
                  <a:pt x="0" y="0"/>
                </a:moveTo>
                <a:lnTo>
                  <a:pt x="399503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3" name="object 93"/>
          <p:cNvSpPr/>
          <p:nvPr/>
        </p:nvSpPr>
        <p:spPr>
          <a:xfrm>
            <a:off x="4394320" y="4128633"/>
            <a:ext cx="0" cy="663741"/>
          </a:xfrm>
          <a:custGeom>
            <a:avLst/>
            <a:gdLst/>
            <a:ahLst/>
            <a:cxnLst/>
            <a:rect l="l" t="t" r="r" b="b"/>
            <a:pathLst>
              <a:path h="917676">
                <a:moveTo>
                  <a:pt x="0" y="9176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4" name="object 94"/>
          <p:cNvSpPr/>
          <p:nvPr/>
        </p:nvSpPr>
        <p:spPr>
          <a:xfrm>
            <a:off x="4680979" y="4126339"/>
            <a:ext cx="945742" cy="0"/>
          </a:xfrm>
          <a:custGeom>
            <a:avLst/>
            <a:gdLst/>
            <a:ahLst/>
            <a:cxnLst/>
            <a:rect l="l" t="t" r="r" b="b"/>
            <a:pathLst>
              <a:path w="1307566">
                <a:moveTo>
                  <a:pt x="0" y="0"/>
                </a:moveTo>
                <a:lnTo>
                  <a:pt x="130756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5" name="object 95"/>
          <p:cNvSpPr/>
          <p:nvPr/>
        </p:nvSpPr>
        <p:spPr>
          <a:xfrm>
            <a:off x="4680978" y="4128633"/>
            <a:ext cx="0" cy="663741"/>
          </a:xfrm>
          <a:custGeom>
            <a:avLst/>
            <a:gdLst/>
            <a:ahLst/>
            <a:cxnLst/>
            <a:rect l="l" t="t" r="r" b="b"/>
            <a:pathLst>
              <a:path h="917676">
                <a:moveTo>
                  <a:pt x="0" y="9176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6" name="object 96"/>
          <p:cNvSpPr/>
          <p:nvPr/>
        </p:nvSpPr>
        <p:spPr>
          <a:xfrm>
            <a:off x="5626719" y="4126339"/>
            <a:ext cx="936263" cy="0"/>
          </a:xfrm>
          <a:custGeom>
            <a:avLst/>
            <a:gdLst/>
            <a:ahLst/>
            <a:cxnLst/>
            <a:rect l="l" t="t" r="r" b="b"/>
            <a:pathLst>
              <a:path w="1294460">
                <a:moveTo>
                  <a:pt x="0" y="0"/>
                </a:moveTo>
                <a:lnTo>
                  <a:pt x="129446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7" name="object 97"/>
          <p:cNvSpPr/>
          <p:nvPr/>
        </p:nvSpPr>
        <p:spPr>
          <a:xfrm>
            <a:off x="5626719" y="4128633"/>
            <a:ext cx="0" cy="663741"/>
          </a:xfrm>
          <a:custGeom>
            <a:avLst/>
            <a:gdLst/>
            <a:ahLst/>
            <a:cxnLst/>
            <a:rect l="l" t="t" r="r" b="b"/>
            <a:pathLst>
              <a:path h="917676">
                <a:moveTo>
                  <a:pt x="0" y="9176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8" name="object 98"/>
          <p:cNvSpPr/>
          <p:nvPr/>
        </p:nvSpPr>
        <p:spPr>
          <a:xfrm>
            <a:off x="6562984" y="4126339"/>
            <a:ext cx="1031739" cy="0"/>
          </a:xfrm>
          <a:custGeom>
            <a:avLst/>
            <a:gdLst/>
            <a:ahLst/>
            <a:cxnLst/>
            <a:rect l="l" t="t" r="r" b="b"/>
            <a:pathLst>
              <a:path w="1426464">
                <a:moveTo>
                  <a:pt x="0" y="0"/>
                </a:moveTo>
                <a:lnTo>
                  <a:pt x="1426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9" name="object 99"/>
          <p:cNvSpPr/>
          <p:nvPr/>
        </p:nvSpPr>
        <p:spPr>
          <a:xfrm>
            <a:off x="6562984" y="4128633"/>
            <a:ext cx="0" cy="663741"/>
          </a:xfrm>
          <a:custGeom>
            <a:avLst/>
            <a:gdLst/>
            <a:ahLst/>
            <a:cxnLst/>
            <a:rect l="l" t="t" r="r" b="b"/>
            <a:pathLst>
              <a:path h="917676">
                <a:moveTo>
                  <a:pt x="0" y="9176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0" name="object 100"/>
          <p:cNvSpPr/>
          <p:nvPr/>
        </p:nvSpPr>
        <p:spPr>
          <a:xfrm>
            <a:off x="7592431" y="4128633"/>
            <a:ext cx="0" cy="663741"/>
          </a:xfrm>
          <a:custGeom>
            <a:avLst/>
            <a:gdLst/>
            <a:ahLst/>
            <a:cxnLst/>
            <a:rect l="l" t="t" r="r" b="b"/>
            <a:pathLst>
              <a:path h="917676">
                <a:moveTo>
                  <a:pt x="0" y="917676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1" name="object 101"/>
          <p:cNvSpPr/>
          <p:nvPr/>
        </p:nvSpPr>
        <p:spPr>
          <a:xfrm>
            <a:off x="4392024" y="4794671"/>
            <a:ext cx="288954" cy="0"/>
          </a:xfrm>
          <a:custGeom>
            <a:avLst/>
            <a:gdLst/>
            <a:ahLst/>
            <a:cxnLst/>
            <a:rect l="l" t="t" r="r" b="b"/>
            <a:pathLst>
              <a:path w="399503">
                <a:moveTo>
                  <a:pt x="0" y="0"/>
                </a:moveTo>
                <a:lnTo>
                  <a:pt x="399503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2" name="object 102"/>
          <p:cNvSpPr/>
          <p:nvPr/>
        </p:nvSpPr>
        <p:spPr>
          <a:xfrm>
            <a:off x="4680979" y="4794671"/>
            <a:ext cx="945742" cy="0"/>
          </a:xfrm>
          <a:custGeom>
            <a:avLst/>
            <a:gdLst/>
            <a:ahLst/>
            <a:cxnLst/>
            <a:rect l="l" t="t" r="r" b="b"/>
            <a:pathLst>
              <a:path w="1307566">
                <a:moveTo>
                  <a:pt x="0" y="0"/>
                </a:moveTo>
                <a:lnTo>
                  <a:pt x="130756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3" name="object 103"/>
          <p:cNvSpPr/>
          <p:nvPr/>
        </p:nvSpPr>
        <p:spPr>
          <a:xfrm>
            <a:off x="5626719" y="4794671"/>
            <a:ext cx="936263" cy="0"/>
          </a:xfrm>
          <a:custGeom>
            <a:avLst/>
            <a:gdLst/>
            <a:ahLst/>
            <a:cxnLst/>
            <a:rect l="l" t="t" r="r" b="b"/>
            <a:pathLst>
              <a:path w="1294460">
                <a:moveTo>
                  <a:pt x="0" y="0"/>
                </a:moveTo>
                <a:lnTo>
                  <a:pt x="129446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4" name="object 104"/>
          <p:cNvSpPr/>
          <p:nvPr/>
        </p:nvSpPr>
        <p:spPr>
          <a:xfrm>
            <a:off x="6562984" y="4794671"/>
            <a:ext cx="1031739" cy="0"/>
          </a:xfrm>
          <a:custGeom>
            <a:avLst/>
            <a:gdLst/>
            <a:ahLst/>
            <a:cxnLst/>
            <a:rect l="l" t="t" r="r" b="b"/>
            <a:pathLst>
              <a:path w="1426464">
                <a:moveTo>
                  <a:pt x="0" y="0"/>
                </a:moveTo>
                <a:lnTo>
                  <a:pt x="1426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6" name="object 46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5" name="object 45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4" name="object 44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3" name="object 43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2" name="object 42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1" name="object 41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0" name="object 40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9" name="object 39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8" name="object 38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382838" y="1162568"/>
            <a:ext cx="285519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2.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oofto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82837" y="4891968"/>
            <a:ext cx="9892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539067" y="4891968"/>
            <a:ext cx="204979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ungs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539066" y="5149168"/>
            <a:ext cx="7403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695296" y="5149168"/>
            <a:ext cx="2899249" cy="1396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ungs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 algn="just">
              <a:lnSpc>
                <a:spcPts val="831"/>
              </a:lnSpc>
              <a:spcBef>
                <a:spcPts val="1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teknik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langsun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epala </a:t>
            </a:r>
            <a:endParaRPr sz="723">
              <a:latin typeface="Times New Roman"/>
              <a:cs typeface="Times New Roman"/>
            </a:endParaRPr>
          </a:p>
          <a:p>
            <a:pPr marL="9186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elaksan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Lapanga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oofto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ungs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omasi </a:t>
            </a:r>
            <a:endParaRPr sz="723">
              <a:latin typeface="Times New Roman"/>
              <a:cs typeface="Times New Roman"/>
            </a:endParaRPr>
          </a:p>
          <a:p>
            <a:pPr marL="9186" algn="just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mater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ermati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sehingg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dapat </a:t>
            </a:r>
            <a:endParaRPr sz="723">
              <a:latin typeface="Times New Roman"/>
              <a:cs typeface="Times New Roman"/>
            </a:endParaRPr>
          </a:p>
          <a:p>
            <a:pPr marL="9186" algn="just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teknisi</a:t>
            </a:r>
            <a:endParaRPr sz="723">
              <a:latin typeface="Times New Roman"/>
              <a:cs typeface="Times New Roman"/>
            </a:endParaRPr>
          </a:p>
          <a:p>
            <a:pPr marL="9186" marR="59993">
              <a:lnSpc>
                <a:spcPts val="831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asiste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teknisi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anism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teknik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9186" marR="59993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hal-ha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kuran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jelas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mendapat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 </a:t>
            </a:r>
            <a:endParaRPr sz="723">
              <a:latin typeface="Times New Roman"/>
              <a:cs typeface="Times New Roman"/>
            </a:endParaRPr>
          </a:p>
          <a:p>
            <a:pPr marL="9186" marR="59993">
              <a:lnSpc>
                <a:spcPts val="831"/>
              </a:lnSpc>
              <a:spcBef>
                <a:spcPts val="18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esepahama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pelaksanaa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klarifi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epada </a:t>
            </a:r>
            <a:endParaRPr sz="723">
              <a:latin typeface="Times New Roman"/>
              <a:cs typeface="Times New Roman"/>
            </a:endParaRPr>
          </a:p>
          <a:p>
            <a:pPr marL="9186" marR="59993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teknik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eputusa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disepa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dituang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 </a:t>
            </a:r>
            <a:endParaRPr sz="723">
              <a:latin typeface="Times New Roman"/>
              <a:cs typeface="Times New Roman"/>
            </a:endParaRPr>
          </a:p>
          <a:p>
            <a:pPr marL="9186" marR="59993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tulisa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tersebut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landasa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untuk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pelaksanaa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539067" y="6692368"/>
            <a:ext cx="9690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95297" y="6692369"/>
            <a:ext cx="2883807" cy="6246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ungs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jabara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elaksan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Lapanga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oofto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 Gri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teknis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asiste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teknisi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dilaksana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Siste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datang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31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94320" y="1335819"/>
            <a:ext cx="286658" cy="3376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>
              <a:lnSpc>
                <a:spcPct val="95825"/>
              </a:lnSpc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No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680979" y="1335819"/>
            <a:ext cx="945739" cy="3376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>
              <a:lnSpc>
                <a:spcPct val="95825"/>
              </a:lnSpc>
            </a:pP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ahapan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26719" y="1335819"/>
            <a:ext cx="936264" cy="3376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 marR="62271">
              <a:lnSpc>
                <a:spcPct val="100041"/>
              </a:lnSpc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dibu- tuh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62984" y="1335819"/>
            <a:ext cx="1029447" cy="3376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 marR="236737">
              <a:lnSpc>
                <a:spcPct val="100041"/>
              </a:lnSpc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ntruksi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 dibutuh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94320" y="1673466"/>
            <a:ext cx="286658" cy="6683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>
              <a:lnSpc>
                <a:spcPct val="95825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80979" y="1673466"/>
            <a:ext cx="945739" cy="6683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>
              <a:lnSpc>
                <a:spcPct val="95825"/>
              </a:lnSpc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ersiapan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26719" y="1673466"/>
            <a:ext cx="936264" cy="6683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>
              <a:lnSpc>
                <a:spcPct val="95825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ontrak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78116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Gambar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78116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Spesifi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eknis</a:t>
            </a:r>
            <a:endParaRPr sz="723">
              <a:latin typeface="Times New Roman"/>
              <a:cs typeface="Times New Roman"/>
            </a:endParaRPr>
          </a:p>
          <a:p>
            <a:pPr marL="78116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etoda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62984" y="1673466"/>
            <a:ext cx="1029447" cy="6683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>
              <a:lnSpc>
                <a:spcPct val="95825"/>
              </a:lnSpc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erintah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memulai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78116" marR="179325">
              <a:lnSpc>
                <a:spcPct val="100041"/>
              </a:lnSpc>
              <a:spcBef>
                <a:spcPts val="36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erintah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meng- henti-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erintah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mengakhiri 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94320" y="2341798"/>
            <a:ext cx="286658" cy="5581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>
              <a:lnSpc>
                <a:spcPct val="95825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80979" y="2341798"/>
            <a:ext cx="945739" cy="5581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 marR="145317">
              <a:lnSpc>
                <a:spcPct val="100041"/>
              </a:lnSpc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emasangan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om- ponen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Utama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endukung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TS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ooftop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26719" y="2341798"/>
            <a:ext cx="936264" cy="5581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>
              <a:lnSpc>
                <a:spcPct val="95825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Gambar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78116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Spesifi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eknis</a:t>
            </a:r>
            <a:endParaRPr sz="723">
              <a:latin typeface="Times New Roman"/>
              <a:cs typeface="Times New Roman"/>
            </a:endParaRPr>
          </a:p>
          <a:p>
            <a:pPr marL="78116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enis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alat</a:t>
            </a:r>
            <a:endParaRPr sz="723">
              <a:latin typeface="Times New Roman"/>
              <a:cs typeface="Times New Roman"/>
            </a:endParaRPr>
          </a:p>
          <a:p>
            <a:pPr marL="78116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etoda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62984" y="2341798"/>
            <a:ext cx="1029447" cy="5581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 marR="72410">
              <a:lnSpc>
                <a:spcPct val="100041"/>
              </a:lnSpc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erintah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memulai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erintah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mengakhiri 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94320" y="2899902"/>
            <a:ext cx="286658" cy="5581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>
              <a:lnSpc>
                <a:spcPct val="95825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80979" y="2899902"/>
            <a:ext cx="945739" cy="5581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 marR="164519">
              <a:lnSpc>
                <a:spcPct val="100041"/>
              </a:lnSpc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emasangan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abelan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TS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ooftop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26719" y="2899902"/>
            <a:ext cx="936264" cy="5581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>
              <a:lnSpc>
                <a:spcPct val="95825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Gambar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78116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Spesifi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eknis</a:t>
            </a:r>
            <a:endParaRPr sz="723">
              <a:latin typeface="Times New Roman"/>
              <a:cs typeface="Times New Roman"/>
            </a:endParaRPr>
          </a:p>
          <a:p>
            <a:pPr marL="78116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enis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alat</a:t>
            </a:r>
            <a:endParaRPr sz="723">
              <a:latin typeface="Times New Roman"/>
              <a:cs typeface="Times New Roman"/>
            </a:endParaRPr>
          </a:p>
          <a:p>
            <a:pPr marL="78116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etoda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62984" y="2899902"/>
            <a:ext cx="1029447" cy="5581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 marR="72410">
              <a:lnSpc>
                <a:spcPct val="100041"/>
              </a:lnSpc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erintah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memulai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erintah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mengakhiri 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94320" y="3458006"/>
            <a:ext cx="286658" cy="6683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>
              <a:lnSpc>
                <a:spcPct val="95825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80979" y="3458006"/>
            <a:ext cx="945739" cy="6683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 marR="65679">
              <a:lnSpc>
                <a:spcPct val="100041"/>
              </a:lnSpc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emeriksaan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engujian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om- ponen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Kinerja Sistem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8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TS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ooftop On-Grid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26719" y="3458006"/>
            <a:ext cx="936264" cy="6683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>
              <a:lnSpc>
                <a:spcPct val="95825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emeriksaan</a:t>
            </a:r>
            <a:endParaRPr sz="723">
              <a:latin typeface="Times New Roman"/>
              <a:cs typeface="Times New Roman"/>
            </a:endParaRPr>
          </a:p>
          <a:p>
            <a:pPr marL="78116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engujian</a:t>
            </a:r>
            <a:endParaRPr sz="723">
              <a:latin typeface="Times New Roman"/>
              <a:cs typeface="Times New Roman"/>
            </a:endParaRPr>
          </a:p>
          <a:p>
            <a:pPr marL="156232" marR="144527" indent="-78116">
              <a:lnSpc>
                <a:spcPct val="100041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Gambar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ana 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pelaksanaan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2984" y="3458006"/>
            <a:ext cx="1029447" cy="6683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 marR="72410">
              <a:lnSpc>
                <a:spcPct val="100041"/>
              </a:lnSpc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erintah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memulai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erintah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mengakhiri 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94320" y="4126339"/>
            <a:ext cx="286658" cy="6683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>
              <a:lnSpc>
                <a:spcPct val="95825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80979" y="4126339"/>
            <a:ext cx="945739" cy="6683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 marR="98187">
              <a:lnSpc>
                <a:spcPct val="100041"/>
              </a:lnSpc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embuatan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Laporan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emasangan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TS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ooftop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26719" y="4126339"/>
            <a:ext cx="936264" cy="6683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>
              <a:lnSpc>
                <a:spcPct val="95825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laporan</a:t>
            </a:r>
            <a:endParaRPr sz="723">
              <a:latin typeface="Times New Roman"/>
              <a:cs typeface="Times New Roman"/>
            </a:endParaRPr>
          </a:p>
          <a:p>
            <a:pPr marL="78116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emeriksaan</a:t>
            </a:r>
            <a:endParaRPr sz="723">
              <a:latin typeface="Times New Roman"/>
              <a:cs typeface="Times New Roman"/>
            </a:endParaRPr>
          </a:p>
          <a:p>
            <a:pPr marL="78116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engujian</a:t>
            </a:r>
            <a:endParaRPr sz="723">
              <a:latin typeface="Times New Roman"/>
              <a:cs typeface="Times New Roman"/>
            </a:endParaRPr>
          </a:p>
          <a:p>
            <a:pPr marL="156232" marR="144527" indent="-78116">
              <a:lnSpc>
                <a:spcPct val="100041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Gambar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ana 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pelaksanaan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62984" y="4126339"/>
            <a:ext cx="1029447" cy="6683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70"/>
              </a:lnSpc>
              <a:spcBef>
                <a:spcPts val="30"/>
              </a:spcBef>
            </a:pPr>
            <a:endParaRPr sz="470"/>
          </a:p>
          <a:p>
            <a:pPr marL="78116" marR="72410">
              <a:lnSpc>
                <a:spcPct val="100041"/>
              </a:lnSpc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erintah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memulai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erintah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mengakhiri 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object 98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7" name="object 67"/>
          <p:cNvSpPr/>
          <p:nvPr/>
        </p:nvSpPr>
        <p:spPr>
          <a:xfrm>
            <a:off x="4860712" y="4036419"/>
            <a:ext cx="247362" cy="0"/>
          </a:xfrm>
          <a:custGeom>
            <a:avLst/>
            <a:gdLst/>
            <a:ahLst/>
            <a:cxnLst/>
            <a:rect l="l" t="t" r="r" b="b"/>
            <a:pathLst>
              <a:path w="341998">
                <a:moveTo>
                  <a:pt x="0" y="0"/>
                </a:moveTo>
                <a:lnTo>
                  <a:pt x="341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8" name="object 68"/>
          <p:cNvSpPr/>
          <p:nvPr/>
        </p:nvSpPr>
        <p:spPr>
          <a:xfrm>
            <a:off x="4863008" y="4038711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9" name="object 69"/>
          <p:cNvSpPr/>
          <p:nvPr/>
        </p:nvSpPr>
        <p:spPr>
          <a:xfrm>
            <a:off x="5108075" y="4036419"/>
            <a:ext cx="898482" cy="0"/>
          </a:xfrm>
          <a:custGeom>
            <a:avLst/>
            <a:gdLst/>
            <a:ahLst/>
            <a:cxnLst/>
            <a:rect l="l" t="t" r="r" b="b"/>
            <a:pathLst>
              <a:path w="1242225">
                <a:moveTo>
                  <a:pt x="0" y="0"/>
                </a:moveTo>
                <a:lnTo>
                  <a:pt x="124222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0" name="object 70"/>
          <p:cNvSpPr/>
          <p:nvPr/>
        </p:nvSpPr>
        <p:spPr>
          <a:xfrm>
            <a:off x="5108075" y="4038711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1" name="object 71"/>
          <p:cNvSpPr/>
          <p:nvPr/>
        </p:nvSpPr>
        <p:spPr>
          <a:xfrm>
            <a:off x="6006558" y="4036419"/>
            <a:ext cx="1588173" cy="0"/>
          </a:xfrm>
          <a:custGeom>
            <a:avLst/>
            <a:gdLst/>
            <a:ahLst/>
            <a:cxnLst/>
            <a:rect l="l" t="t" r="r" b="b"/>
            <a:pathLst>
              <a:path w="2195779">
                <a:moveTo>
                  <a:pt x="0" y="0"/>
                </a:moveTo>
                <a:lnTo>
                  <a:pt x="21957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2" name="object 72"/>
          <p:cNvSpPr/>
          <p:nvPr/>
        </p:nvSpPr>
        <p:spPr>
          <a:xfrm>
            <a:off x="6006557" y="4038711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3" name="object 73"/>
          <p:cNvSpPr/>
          <p:nvPr/>
        </p:nvSpPr>
        <p:spPr>
          <a:xfrm>
            <a:off x="7592431" y="4038711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4" name="object 74"/>
          <p:cNvSpPr/>
          <p:nvPr/>
        </p:nvSpPr>
        <p:spPr>
          <a:xfrm>
            <a:off x="4860712" y="4211761"/>
            <a:ext cx="247362" cy="0"/>
          </a:xfrm>
          <a:custGeom>
            <a:avLst/>
            <a:gdLst/>
            <a:ahLst/>
            <a:cxnLst/>
            <a:rect l="l" t="t" r="r" b="b"/>
            <a:pathLst>
              <a:path w="341998">
                <a:moveTo>
                  <a:pt x="0" y="0"/>
                </a:moveTo>
                <a:lnTo>
                  <a:pt x="341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5" name="object 75"/>
          <p:cNvSpPr/>
          <p:nvPr/>
        </p:nvSpPr>
        <p:spPr>
          <a:xfrm>
            <a:off x="4863008" y="4214053"/>
            <a:ext cx="0" cy="501439"/>
          </a:xfrm>
          <a:custGeom>
            <a:avLst/>
            <a:gdLst/>
            <a:ahLst/>
            <a:cxnLst/>
            <a:rect l="l" t="t" r="r" b="b"/>
            <a:pathLst>
              <a:path h="693280">
                <a:moveTo>
                  <a:pt x="0" y="693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6" name="object 76"/>
          <p:cNvSpPr/>
          <p:nvPr/>
        </p:nvSpPr>
        <p:spPr>
          <a:xfrm>
            <a:off x="5108075" y="4211761"/>
            <a:ext cx="898482" cy="0"/>
          </a:xfrm>
          <a:custGeom>
            <a:avLst/>
            <a:gdLst/>
            <a:ahLst/>
            <a:cxnLst/>
            <a:rect l="l" t="t" r="r" b="b"/>
            <a:pathLst>
              <a:path w="1242225">
                <a:moveTo>
                  <a:pt x="0" y="0"/>
                </a:moveTo>
                <a:lnTo>
                  <a:pt x="124222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7" name="object 77"/>
          <p:cNvSpPr/>
          <p:nvPr/>
        </p:nvSpPr>
        <p:spPr>
          <a:xfrm>
            <a:off x="5108075" y="4214053"/>
            <a:ext cx="0" cy="501439"/>
          </a:xfrm>
          <a:custGeom>
            <a:avLst/>
            <a:gdLst/>
            <a:ahLst/>
            <a:cxnLst/>
            <a:rect l="l" t="t" r="r" b="b"/>
            <a:pathLst>
              <a:path h="693280">
                <a:moveTo>
                  <a:pt x="0" y="693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8" name="object 78"/>
          <p:cNvSpPr/>
          <p:nvPr/>
        </p:nvSpPr>
        <p:spPr>
          <a:xfrm>
            <a:off x="6006558" y="4211761"/>
            <a:ext cx="1588173" cy="0"/>
          </a:xfrm>
          <a:custGeom>
            <a:avLst/>
            <a:gdLst/>
            <a:ahLst/>
            <a:cxnLst/>
            <a:rect l="l" t="t" r="r" b="b"/>
            <a:pathLst>
              <a:path w="2195779">
                <a:moveTo>
                  <a:pt x="0" y="0"/>
                </a:moveTo>
                <a:lnTo>
                  <a:pt x="21957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9" name="object 79"/>
          <p:cNvSpPr/>
          <p:nvPr/>
        </p:nvSpPr>
        <p:spPr>
          <a:xfrm>
            <a:off x="6006557" y="4214053"/>
            <a:ext cx="0" cy="501439"/>
          </a:xfrm>
          <a:custGeom>
            <a:avLst/>
            <a:gdLst/>
            <a:ahLst/>
            <a:cxnLst/>
            <a:rect l="l" t="t" r="r" b="b"/>
            <a:pathLst>
              <a:path h="693280">
                <a:moveTo>
                  <a:pt x="0" y="693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0" name="object 80"/>
          <p:cNvSpPr/>
          <p:nvPr/>
        </p:nvSpPr>
        <p:spPr>
          <a:xfrm>
            <a:off x="7592431" y="4214053"/>
            <a:ext cx="0" cy="501439"/>
          </a:xfrm>
          <a:custGeom>
            <a:avLst/>
            <a:gdLst/>
            <a:ahLst/>
            <a:cxnLst/>
            <a:rect l="l" t="t" r="r" b="b"/>
            <a:pathLst>
              <a:path h="693280">
                <a:moveTo>
                  <a:pt x="0" y="693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1" name="object 81"/>
          <p:cNvSpPr/>
          <p:nvPr/>
        </p:nvSpPr>
        <p:spPr>
          <a:xfrm>
            <a:off x="4860712" y="4717788"/>
            <a:ext cx="247362" cy="0"/>
          </a:xfrm>
          <a:custGeom>
            <a:avLst/>
            <a:gdLst/>
            <a:ahLst/>
            <a:cxnLst/>
            <a:rect l="l" t="t" r="r" b="b"/>
            <a:pathLst>
              <a:path w="341998">
                <a:moveTo>
                  <a:pt x="0" y="0"/>
                </a:moveTo>
                <a:lnTo>
                  <a:pt x="341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2" name="object 82"/>
          <p:cNvSpPr/>
          <p:nvPr/>
        </p:nvSpPr>
        <p:spPr>
          <a:xfrm>
            <a:off x="4863008" y="4720081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3" name="object 83"/>
          <p:cNvSpPr/>
          <p:nvPr/>
        </p:nvSpPr>
        <p:spPr>
          <a:xfrm>
            <a:off x="5108075" y="4717788"/>
            <a:ext cx="898482" cy="0"/>
          </a:xfrm>
          <a:custGeom>
            <a:avLst/>
            <a:gdLst/>
            <a:ahLst/>
            <a:cxnLst/>
            <a:rect l="l" t="t" r="r" b="b"/>
            <a:pathLst>
              <a:path w="1242225">
                <a:moveTo>
                  <a:pt x="0" y="0"/>
                </a:moveTo>
                <a:lnTo>
                  <a:pt x="124222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4" name="object 84"/>
          <p:cNvSpPr/>
          <p:nvPr/>
        </p:nvSpPr>
        <p:spPr>
          <a:xfrm>
            <a:off x="5108075" y="4720081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5" name="object 85"/>
          <p:cNvSpPr/>
          <p:nvPr/>
        </p:nvSpPr>
        <p:spPr>
          <a:xfrm>
            <a:off x="6006558" y="4717788"/>
            <a:ext cx="1588173" cy="0"/>
          </a:xfrm>
          <a:custGeom>
            <a:avLst/>
            <a:gdLst/>
            <a:ahLst/>
            <a:cxnLst/>
            <a:rect l="l" t="t" r="r" b="b"/>
            <a:pathLst>
              <a:path w="2195779">
                <a:moveTo>
                  <a:pt x="0" y="0"/>
                </a:moveTo>
                <a:lnTo>
                  <a:pt x="21957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6" name="object 86"/>
          <p:cNvSpPr/>
          <p:nvPr/>
        </p:nvSpPr>
        <p:spPr>
          <a:xfrm>
            <a:off x="6006557" y="4720081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7" name="object 87"/>
          <p:cNvSpPr/>
          <p:nvPr/>
        </p:nvSpPr>
        <p:spPr>
          <a:xfrm>
            <a:off x="7592431" y="4720081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8" name="object 88"/>
          <p:cNvSpPr/>
          <p:nvPr/>
        </p:nvSpPr>
        <p:spPr>
          <a:xfrm>
            <a:off x="4860712" y="5003359"/>
            <a:ext cx="247362" cy="0"/>
          </a:xfrm>
          <a:custGeom>
            <a:avLst/>
            <a:gdLst/>
            <a:ahLst/>
            <a:cxnLst/>
            <a:rect l="l" t="t" r="r" b="b"/>
            <a:pathLst>
              <a:path w="341998">
                <a:moveTo>
                  <a:pt x="0" y="0"/>
                </a:moveTo>
                <a:lnTo>
                  <a:pt x="341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9" name="object 89"/>
          <p:cNvSpPr/>
          <p:nvPr/>
        </p:nvSpPr>
        <p:spPr>
          <a:xfrm>
            <a:off x="4863008" y="5005651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0" name="object 90"/>
          <p:cNvSpPr/>
          <p:nvPr/>
        </p:nvSpPr>
        <p:spPr>
          <a:xfrm>
            <a:off x="5108075" y="5003359"/>
            <a:ext cx="898482" cy="0"/>
          </a:xfrm>
          <a:custGeom>
            <a:avLst/>
            <a:gdLst/>
            <a:ahLst/>
            <a:cxnLst/>
            <a:rect l="l" t="t" r="r" b="b"/>
            <a:pathLst>
              <a:path w="1242225">
                <a:moveTo>
                  <a:pt x="0" y="0"/>
                </a:moveTo>
                <a:lnTo>
                  <a:pt x="124222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1" name="object 91"/>
          <p:cNvSpPr/>
          <p:nvPr/>
        </p:nvSpPr>
        <p:spPr>
          <a:xfrm>
            <a:off x="5108075" y="5005651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2" name="object 92"/>
          <p:cNvSpPr/>
          <p:nvPr/>
        </p:nvSpPr>
        <p:spPr>
          <a:xfrm>
            <a:off x="6006558" y="5003359"/>
            <a:ext cx="1588173" cy="0"/>
          </a:xfrm>
          <a:custGeom>
            <a:avLst/>
            <a:gdLst/>
            <a:ahLst/>
            <a:cxnLst/>
            <a:rect l="l" t="t" r="r" b="b"/>
            <a:pathLst>
              <a:path w="2195779">
                <a:moveTo>
                  <a:pt x="0" y="0"/>
                </a:moveTo>
                <a:lnTo>
                  <a:pt x="21957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3" name="object 93"/>
          <p:cNvSpPr/>
          <p:nvPr/>
        </p:nvSpPr>
        <p:spPr>
          <a:xfrm>
            <a:off x="6006557" y="5005651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4" name="object 94"/>
          <p:cNvSpPr/>
          <p:nvPr/>
        </p:nvSpPr>
        <p:spPr>
          <a:xfrm>
            <a:off x="7592431" y="5005651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5" name="object 95"/>
          <p:cNvSpPr/>
          <p:nvPr/>
        </p:nvSpPr>
        <p:spPr>
          <a:xfrm>
            <a:off x="4860712" y="5399157"/>
            <a:ext cx="247362" cy="0"/>
          </a:xfrm>
          <a:custGeom>
            <a:avLst/>
            <a:gdLst/>
            <a:ahLst/>
            <a:cxnLst/>
            <a:rect l="l" t="t" r="r" b="b"/>
            <a:pathLst>
              <a:path w="341998">
                <a:moveTo>
                  <a:pt x="0" y="0"/>
                </a:moveTo>
                <a:lnTo>
                  <a:pt x="341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6" name="object 96"/>
          <p:cNvSpPr/>
          <p:nvPr/>
        </p:nvSpPr>
        <p:spPr>
          <a:xfrm>
            <a:off x="5108075" y="5399157"/>
            <a:ext cx="898482" cy="0"/>
          </a:xfrm>
          <a:custGeom>
            <a:avLst/>
            <a:gdLst/>
            <a:ahLst/>
            <a:cxnLst/>
            <a:rect l="l" t="t" r="r" b="b"/>
            <a:pathLst>
              <a:path w="1242225">
                <a:moveTo>
                  <a:pt x="0" y="0"/>
                </a:moveTo>
                <a:lnTo>
                  <a:pt x="124222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7" name="object 97"/>
          <p:cNvSpPr/>
          <p:nvPr/>
        </p:nvSpPr>
        <p:spPr>
          <a:xfrm>
            <a:off x="6006558" y="5399157"/>
            <a:ext cx="1588173" cy="0"/>
          </a:xfrm>
          <a:custGeom>
            <a:avLst/>
            <a:gdLst/>
            <a:ahLst/>
            <a:cxnLst/>
            <a:rect l="l" t="t" r="r" b="b"/>
            <a:pathLst>
              <a:path w="2195779">
                <a:moveTo>
                  <a:pt x="0" y="0"/>
                </a:moveTo>
                <a:lnTo>
                  <a:pt x="21957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0" name="object 50"/>
          <p:cNvSpPr/>
          <p:nvPr/>
        </p:nvSpPr>
        <p:spPr>
          <a:xfrm>
            <a:off x="4860711" y="6222619"/>
            <a:ext cx="266891" cy="0"/>
          </a:xfrm>
          <a:custGeom>
            <a:avLst/>
            <a:gdLst/>
            <a:ahLst/>
            <a:cxnLst/>
            <a:rect l="l" t="t" r="r" b="b"/>
            <a:pathLst>
              <a:path w="368998">
                <a:moveTo>
                  <a:pt x="0" y="0"/>
                </a:moveTo>
                <a:lnTo>
                  <a:pt x="368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1" name="object 51"/>
          <p:cNvSpPr/>
          <p:nvPr/>
        </p:nvSpPr>
        <p:spPr>
          <a:xfrm>
            <a:off x="4863008" y="6224911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2" name="object 52"/>
          <p:cNvSpPr/>
          <p:nvPr/>
        </p:nvSpPr>
        <p:spPr>
          <a:xfrm>
            <a:off x="5127604" y="6222619"/>
            <a:ext cx="878788" cy="0"/>
          </a:xfrm>
          <a:custGeom>
            <a:avLst/>
            <a:gdLst/>
            <a:ahLst/>
            <a:cxnLst/>
            <a:rect l="l" t="t" r="r" b="b"/>
            <a:pathLst>
              <a:path w="1214996">
                <a:moveTo>
                  <a:pt x="0" y="0"/>
                </a:moveTo>
                <a:lnTo>
                  <a:pt x="121499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3" name="object 53"/>
          <p:cNvSpPr/>
          <p:nvPr/>
        </p:nvSpPr>
        <p:spPr>
          <a:xfrm>
            <a:off x="5127604" y="6224911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4" name="object 54"/>
          <p:cNvSpPr/>
          <p:nvPr/>
        </p:nvSpPr>
        <p:spPr>
          <a:xfrm>
            <a:off x="6006395" y="6222619"/>
            <a:ext cx="1588329" cy="0"/>
          </a:xfrm>
          <a:custGeom>
            <a:avLst/>
            <a:gdLst/>
            <a:ahLst/>
            <a:cxnLst/>
            <a:rect l="l" t="t" r="r" b="b"/>
            <a:pathLst>
              <a:path w="2195995">
                <a:moveTo>
                  <a:pt x="0" y="0"/>
                </a:moveTo>
                <a:lnTo>
                  <a:pt x="219599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5" name="object 55"/>
          <p:cNvSpPr/>
          <p:nvPr/>
        </p:nvSpPr>
        <p:spPr>
          <a:xfrm>
            <a:off x="6006394" y="6224911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6" name="object 56"/>
          <p:cNvSpPr/>
          <p:nvPr/>
        </p:nvSpPr>
        <p:spPr>
          <a:xfrm>
            <a:off x="7592431" y="6224911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7" name="object 57"/>
          <p:cNvSpPr/>
          <p:nvPr/>
        </p:nvSpPr>
        <p:spPr>
          <a:xfrm>
            <a:off x="4860711" y="6397961"/>
            <a:ext cx="266891" cy="0"/>
          </a:xfrm>
          <a:custGeom>
            <a:avLst/>
            <a:gdLst/>
            <a:ahLst/>
            <a:cxnLst/>
            <a:rect l="l" t="t" r="r" b="b"/>
            <a:pathLst>
              <a:path w="368998">
                <a:moveTo>
                  <a:pt x="0" y="0"/>
                </a:moveTo>
                <a:lnTo>
                  <a:pt x="368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8" name="object 58"/>
          <p:cNvSpPr/>
          <p:nvPr/>
        </p:nvSpPr>
        <p:spPr>
          <a:xfrm>
            <a:off x="4863008" y="6400253"/>
            <a:ext cx="0" cy="832124"/>
          </a:xfrm>
          <a:custGeom>
            <a:avLst/>
            <a:gdLst/>
            <a:ahLst/>
            <a:cxnLst/>
            <a:rect l="l" t="t" r="r" b="b"/>
            <a:pathLst>
              <a:path h="1150480">
                <a:moveTo>
                  <a:pt x="0" y="1150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9" name="object 59"/>
          <p:cNvSpPr/>
          <p:nvPr/>
        </p:nvSpPr>
        <p:spPr>
          <a:xfrm>
            <a:off x="5127604" y="6397961"/>
            <a:ext cx="878788" cy="0"/>
          </a:xfrm>
          <a:custGeom>
            <a:avLst/>
            <a:gdLst/>
            <a:ahLst/>
            <a:cxnLst/>
            <a:rect l="l" t="t" r="r" b="b"/>
            <a:pathLst>
              <a:path w="1214996">
                <a:moveTo>
                  <a:pt x="0" y="0"/>
                </a:moveTo>
                <a:lnTo>
                  <a:pt x="121499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0" name="object 60"/>
          <p:cNvSpPr/>
          <p:nvPr/>
        </p:nvSpPr>
        <p:spPr>
          <a:xfrm>
            <a:off x="5127604" y="6400253"/>
            <a:ext cx="0" cy="832124"/>
          </a:xfrm>
          <a:custGeom>
            <a:avLst/>
            <a:gdLst/>
            <a:ahLst/>
            <a:cxnLst/>
            <a:rect l="l" t="t" r="r" b="b"/>
            <a:pathLst>
              <a:path h="1150480">
                <a:moveTo>
                  <a:pt x="0" y="1150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1" name="object 61"/>
          <p:cNvSpPr/>
          <p:nvPr/>
        </p:nvSpPr>
        <p:spPr>
          <a:xfrm>
            <a:off x="6006395" y="6397961"/>
            <a:ext cx="1588329" cy="0"/>
          </a:xfrm>
          <a:custGeom>
            <a:avLst/>
            <a:gdLst/>
            <a:ahLst/>
            <a:cxnLst/>
            <a:rect l="l" t="t" r="r" b="b"/>
            <a:pathLst>
              <a:path w="2195995">
                <a:moveTo>
                  <a:pt x="0" y="0"/>
                </a:moveTo>
                <a:lnTo>
                  <a:pt x="219599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2" name="object 62"/>
          <p:cNvSpPr/>
          <p:nvPr/>
        </p:nvSpPr>
        <p:spPr>
          <a:xfrm>
            <a:off x="6006394" y="6400253"/>
            <a:ext cx="0" cy="832124"/>
          </a:xfrm>
          <a:custGeom>
            <a:avLst/>
            <a:gdLst/>
            <a:ahLst/>
            <a:cxnLst/>
            <a:rect l="l" t="t" r="r" b="b"/>
            <a:pathLst>
              <a:path h="1150480">
                <a:moveTo>
                  <a:pt x="0" y="1150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3" name="object 63"/>
          <p:cNvSpPr/>
          <p:nvPr/>
        </p:nvSpPr>
        <p:spPr>
          <a:xfrm>
            <a:off x="7592431" y="6400253"/>
            <a:ext cx="0" cy="832124"/>
          </a:xfrm>
          <a:custGeom>
            <a:avLst/>
            <a:gdLst/>
            <a:ahLst/>
            <a:cxnLst/>
            <a:rect l="l" t="t" r="r" b="b"/>
            <a:pathLst>
              <a:path h="1150480">
                <a:moveTo>
                  <a:pt x="0" y="1150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4" name="object 64"/>
          <p:cNvSpPr/>
          <p:nvPr/>
        </p:nvSpPr>
        <p:spPr>
          <a:xfrm>
            <a:off x="4860711" y="7234674"/>
            <a:ext cx="266891" cy="0"/>
          </a:xfrm>
          <a:custGeom>
            <a:avLst/>
            <a:gdLst/>
            <a:ahLst/>
            <a:cxnLst/>
            <a:rect l="l" t="t" r="r" b="b"/>
            <a:pathLst>
              <a:path w="368998">
                <a:moveTo>
                  <a:pt x="0" y="0"/>
                </a:moveTo>
                <a:lnTo>
                  <a:pt x="368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5" name="object 65"/>
          <p:cNvSpPr/>
          <p:nvPr/>
        </p:nvSpPr>
        <p:spPr>
          <a:xfrm>
            <a:off x="5127604" y="7234674"/>
            <a:ext cx="878788" cy="0"/>
          </a:xfrm>
          <a:custGeom>
            <a:avLst/>
            <a:gdLst/>
            <a:ahLst/>
            <a:cxnLst/>
            <a:rect l="l" t="t" r="r" b="b"/>
            <a:pathLst>
              <a:path w="1214996">
                <a:moveTo>
                  <a:pt x="0" y="0"/>
                </a:moveTo>
                <a:lnTo>
                  <a:pt x="121499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6" name="object 66"/>
          <p:cNvSpPr/>
          <p:nvPr/>
        </p:nvSpPr>
        <p:spPr>
          <a:xfrm>
            <a:off x="6006395" y="7234674"/>
            <a:ext cx="1588329" cy="0"/>
          </a:xfrm>
          <a:custGeom>
            <a:avLst/>
            <a:gdLst/>
            <a:ahLst/>
            <a:cxnLst/>
            <a:rect l="l" t="t" r="r" b="b"/>
            <a:pathLst>
              <a:path w="2195995">
                <a:moveTo>
                  <a:pt x="0" y="0"/>
                </a:moveTo>
                <a:lnTo>
                  <a:pt x="219599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9" name="object 49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8" name="object 48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7" name="object 47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6" name="object 46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5" name="object 45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4" name="object 44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3" name="object 43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2" name="object 42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1" name="object 41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695297" y="1162568"/>
            <a:ext cx="2912742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04846" algn="just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dilaksana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pelaksan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lapangan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sifat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wajib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nstruksi</a:t>
            </a:r>
            <a:endParaRPr sz="723">
              <a:latin typeface="Times New Roman"/>
              <a:cs typeface="Times New Roman"/>
            </a:endParaRPr>
          </a:p>
          <a:p>
            <a:pPr marL="9186" algn="just">
              <a:lnSpc>
                <a:spcPts val="1013"/>
              </a:lnSpc>
              <a:spcBef>
                <a:spcPts val="54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bersifa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maupu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tulisa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gamba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ungs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instruksi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acua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pelaksan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lapanga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untuk memerintah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teknis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mengikut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gamba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382838" y="18055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539067" y="1805568"/>
            <a:ext cx="249015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539066" y="2062768"/>
            <a:ext cx="7403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695297" y="2062768"/>
            <a:ext cx="228688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yiap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&amp;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695297" y="21913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851527" y="2191368"/>
            <a:ext cx="2769904" cy="1139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5844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yiap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ersiapa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ooftop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meliput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Gamba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;</a:t>
            </a:r>
            <a:r>
              <a:rPr sz="723" spc="-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Spesifi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eknis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;</a:t>
            </a:r>
            <a:r>
              <a:rPr sz="723" spc="-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Dokume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ontrak;</a:t>
            </a:r>
            <a:endParaRPr sz="723">
              <a:latin typeface="Times New Roman"/>
              <a:cs typeface="Times New Roman"/>
            </a:endParaRPr>
          </a:p>
          <a:p>
            <a:pPr marL="9186" marR="488598">
              <a:lnSpc>
                <a:spcPts val="831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Jadwa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;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Siste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SMM) </a:t>
            </a:r>
            <a:endParaRPr sz="723">
              <a:latin typeface="Times New Roman"/>
              <a:cs typeface="Times New Roman"/>
            </a:endParaRPr>
          </a:p>
          <a:p>
            <a:pPr marL="9186" marR="488598">
              <a:lnSpc>
                <a:spcPts val="831"/>
              </a:lnSpc>
              <a:spcBef>
                <a:spcPts val="18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yiap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 marR="50246">
              <a:lnSpc>
                <a:spcPts val="831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pelaksan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lapanga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epada </a:t>
            </a:r>
            <a:endParaRPr sz="723">
              <a:latin typeface="Times New Roman"/>
              <a:cs typeface="Times New Roman"/>
            </a:endParaRPr>
          </a:p>
          <a:p>
            <a:pPr marL="9186" marR="5024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wahan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biasa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berup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gamba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erja, </a:t>
            </a:r>
            <a:endParaRPr sz="723">
              <a:latin typeface="Times New Roman"/>
              <a:cs typeface="Times New Roman"/>
            </a:endParaRPr>
          </a:p>
          <a:p>
            <a:pPr marL="9186" marR="5024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penggunaa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jumla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materia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disiap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695297" y="27057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539067" y="3477368"/>
            <a:ext cx="9690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95297" y="3477368"/>
            <a:ext cx="247270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enterjemah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&amp;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95297" y="36059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51526" y="3605968"/>
            <a:ext cx="263364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enterjemah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sumbe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851526" y="3863168"/>
            <a:ext cx="268792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2.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enterjemah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Sumbe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95297" y="55349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51526" y="5534968"/>
            <a:ext cx="1940390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enterjemah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instruksi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ontoh: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51526" y="6049368"/>
            <a:ext cx="255307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2.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enterjemah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32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63008" y="6222619"/>
            <a:ext cx="264595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No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27604" y="6222619"/>
            <a:ext cx="878791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06395" y="6222619"/>
            <a:ext cx="1586037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ntruksi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63008" y="6397961"/>
            <a:ext cx="264595" cy="8367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27604" y="6397961"/>
            <a:ext cx="878791" cy="8367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1.1</a:t>
            </a:r>
            <a:r>
              <a:rPr sz="723" spc="-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enis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06395" y="6397961"/>
            <a:ext cx="1586037" cy="8367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a.   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nstruksi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ersiapan</a:t>
            </a:r>
            <a:endParaRPr sz="723">
              <a:latin typeface="Times New Roman"/>
              <a:cs typeface="Times New Roman"/>
            </a:endParaRPr>
          </a:p>
          <a:p>
            <a:pPr marL="217424" marR="75970" indent="-165346">
              <a:lnSpc>
                <a:spcPct val="100041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b.   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nstruksi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emasangan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truktur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yangga/Dudu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1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odul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ot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ov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oltaik</a:t>
            </a:r>
            <a:endParaRPr sz="723">
              <a:latin typeface="Times New Roman"/>
              <a:cs typeface="Times New Roman"/>
            </a:endParaRPr>
          </a:p>
          <a:p>
            <a:pPr marL="217424" marR="86630" indent="-165346">
              <a:lnSpc>
                <a:spcPct val="10004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c.   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nstruksi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emasangan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om- ponen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d.   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nstruksi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emasangan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Kabel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63008" y="4036419"/>
            <a:ext cx="245066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No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08075" y="4036419"/>
            <a:ext cx="898482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Sumber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06557" y="4036419"/>
            <a:ext cx="1585874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63008" y="4211761"/>
            <a:ext cx="245066" cy="5060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08075" y="4211761"/>
            <a:ext cx="898482" cy="5060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 marR="47857">
              <a:lnSpc>
                <a:spcPct val="100041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Gambar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epada pelaksanan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lapangan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06557" y="4211761"/>
            <a:ext cx="1585874" cy="5060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1.1.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enis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1.2.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ebutuhan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alat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bahan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1.3.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ebutuhan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SDM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1.4.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ebutuhan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waktu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pengerjaan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63008" y="4717788"/>
            <a:ext cx="245066" cy="2855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08075" y="4717788"/>
            <a:ext cx="898482" cy="2855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emeriksaan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06557" y="4717788"/>
            <a:ext cx="1585874" cy="2855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2.1.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Check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list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kualitas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pelaksanaan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2.2.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Berita</a:t>
            </a:r>
            <a:r>
              <a:rPr sz="723" spc="-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pemeriksaan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3008" y="5003359"/>
            <a:ext cx="245066" cy="3957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08075" y="5003359"/>
            <a:ext cx="898482" cy="3957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Laporan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06557" y="5003359"/>
            <a:ext cx="1585874" cy="3957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3.1.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enggunaan</a:t>
            </a:r>
            <a:r>
              <a:rPr sz="723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omponen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3.2.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Hasil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pemeriksaan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3.3.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Hasil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pengujian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bject 71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7" name="object 47"/>
          <p:cNvSpPr/>
          <p:nvPr/>
        </p:nvSpPr>
        <p:spPr>
          <a:xfrm>
            <a:off x="4863008" y="1131831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8" name="object 48"/>
          <p:cNvSpPr/>
          <p:nvPr/>
        </p:nvSpPr>
        <p:spPr>
          <a:xfrm>
            <a:off x="5127604" y="1131831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9" name="object 49"/>
          <p:cNvSpPr/>
          <p:nvPr/>
        </p:nvSpPr>
        <p:spPr>
          <a:xfrm>
            <a:off x="4860711" y="1129538"/>
            <a:ext cx="266891" cy="0"/>
          </a:xfrm>
          <a:custGeom>
            <a:avLst/>
            <a:gdLst/>
            <a:ahLst/>
            <a:cxnLst/>
            <a:rect l="l" t="t" r="r" b="b"/>
            <a:pathLst>
              <a:path w="368998">
                <a:moveTo>
                  <a:pt x="0" y="0"/>
                </a:moveTo>
                <a:lnTo>
                  <a:pt x="368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0" name="object 50"/>
          <p:cNvSpPr/>
          <p:nvPr/>
        </p:nvSpPr>
        <p:spPr>
          <a:xfrm>
            <a:off x="6006394" y="1131831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1" name="object 51"/>
          <p:cNvSpPr/>
          <p:nvPr/>
        </p:nvSpPr>
        <p:spPr>
          <a:xfrm>
            <a:off x="5127604" y="1129538"/>
            <a:ext cx="878788" cy="0"/>
          </a:xfrm>
          <a:custGeom>
            <a:avLst/>
            <a:gdLst/>
            <a:ahLst/>
            <a:cxnLst/>
            <a:rect l="l" t="t" r="r" b="b"/>
            <a:pathLst>
              <a:path w="1214996">
                <a:moveTo>
                  <a:pt x="0" y="0"/>
                </a:moveTo>
                <a:lnTo>
                  <a:pt x="121499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2" name="object 52"/>
          <p:cNvSpPr/>
          <p:nvPr/>
        </p:nvSpPr>
        <p:spPr>
          <a:xfrm>
            <a:off x="7592431" y="1131831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3" name="object 53"/>
          <p:cNvSpPr/>
          <p:nvPr/>
        </p:nvSpPr>
        <p:spPr>
          <a:xfrm>
            <a:off x="6006395" y="1129538"/>
            <a:ext cx="1588329" cy="0"/>
          </a:xfrm>
          <a:custGeom>
            <a:avLst/>
            <a:gdLst/>
            <a:ahLst/>
            <a:cxnLst/>
            <a:rect l="l" t="t" r="r" b="b"/>
            <a:pathLst>
              <a:path w="2195995">
                <a:moveTo>
                  <a:pt x="0" y="0"/>
                </a:moveTo>
                <a:lnTo>
                  <a:pt x="219599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4" name="object 54"/>
          <p:cNvSpPr/>
          <p:nvPr/>
        </p:nvSpPr>
        <p:spPr>
          <a:xfrm>
            <a:off x="4860711" y="1525337"/>
            <a:ext cx="266891" cy="0"/>
          </a:xfrm>
          <a:custGeom>
            <a:avLst/>
            <a:gdLst/>
            <a:ahLst/>
            <a:cxnLst/>
            <a:rect l="l" t="t" r="r" b="b"/>
            <a:pathLst>
              <a:path w="368998">
                <a:moveTo>
                  <a:pt x="0" y="0"/>
                </a:moveTo>
                <a:lnTo>
                  <a:pt x="368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5" name="object 55"/>
          <p:cNvSpPr/>
          <p:nvPr/>
        </p:nvSpPr>
        <p:spPr>
          <a:xfrm>
            <a:off x="4863008" y="1527630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6" name="object 56"/>
          <p:cNvSpPr/>
          <p:nvPr/>
        </p:nvSpPr>
        <p:spPr>
          <a:xfrm>
            <a:off x="5127604" y="1525337"/>
            <a:ext cx="878788" cy="0"/>
          </a:xfrm>
          <a:custGeom>
            <a:avLst/>
            <a:gdLst/>
            <a:ahLst/>
            <a:cxnLst/>
            <a:rect l="l" t="t" r="r" b="b"/>
            <a:pathLst>
              <a:path w="1214996">
                <a:moveTo>
                  <a:pt x="0" y="0"/>
                </a:moveTo>
                <a:lnTo>
                  <a:pt x="121499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7" name="object 57"/>
          <p:cNvSpPr/>
          <p:nvPr/>
        </p:nvSpPr>
        <p:spPr>
          <a:xfrm>
            <a:off x="5127604" y="1527630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8" name="object 58"/>
          <p:cNvSpPr/>
          <p:nvPr/>
        </p:nvSpPr>
        <p:spPr>
          <a:xfrm>
            <a:off x="6006395" y="1525337"/>
            <a:ext cx="1588329" cy="0"/>
          </a:xfrm>
          <a:custGeom>
            <a:avLst/>
            <a:gdLst/>
            <a:ahLst/>
            <a:cxnLst/>
            <a:rect l="l" t="t" r="r" b="b"/>
            <a:pathLst>
              <a:path w="2195995">
                <a:moveTo>
                  <a:pt x="0" y="0"/>
                </a:moveTo>
                <a:lnTo>
                  <a:pt x="219599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9" name="object 59"/>
          <p:cNvSpPr/>
          <p:nvPr/>
        </p:nvSpPr>
        <p:spPr>
          <a:xfrm>
            <a:off x="6006394" y="1527630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0" name="object 60"/>
          <p:cNvSpPr/>
          <p:nvPr/>
        </p:nvSpPr>
        <p:spPr>
          <a:xfrm>
            <a:off x="7592431" y="1527630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1" name="object 61"/>
          <p:cNvSpPr/>
          <p:nvPr/>
        </p:nvSpPr>
        <p:spPr>
          <a:xfrm>
            <a:off x="4860711" y="1921136"/>
            <a:ext cx="266891" cy="0"/>
          </a:xfrm>
          <a:custGeom>
            <a:avLst/>
            <a:gdLst/>
            <a:ahLst/>
            <a:cxnLst/>
            <a:rect l="l" t="t" r="r" b="b"/>
            <a:pathLst>
              <a:path w="368998">
                <a:moveTo>
                  <a:pt x="0" y="0"/>
                </a:moveTo>
                <a:lnTo>
                  <a:pt x="368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2" name="object 62"/>
          <p:cNvSpPr/>
          <p:nvPr/>
        </p:nvSpPr>
        <p:spPr>
          <a:xfrm>
            <a:off x="4863008" y="1923429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3" name="object 63"/>
          <p:cNvSpPr/>
          <p:nvPr/>
        </p:nvSpPr>
        <p:spPr>
          <a:xfrm>
            <a:off x="5127604" y="1921136"/>
            <a:ext cx="878788" cy="0"/>
          </a:xfrm>
          <a:custGeom>
            <a:avLst/>
            <a:gdLst/>
            <a:ahLst/>
            <a:cxnLst/>
            <a:rect l="l" t="t" r="r" b="b"/>
            <a:pathLst>
              <a:path w="1214996">
                <a:moveTo>
                  <a:pt x="0" y="0"/>
                </a:moveTo>
                <a:lnTo>
                  <a:pt x="121499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4" name="object 64"/>
          <p:cNvSpPr/>
          <p:nvPr/>
        </p:nvSpPr>
        <p:spPr>
          <a:xfrm>
            <a:off x="5127604" y="1923429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5" name="object 65"/>
          <p:cNvSpPr/>
          <p:nvPr/>
        </p:nvSpPr>
        <p:spPr>
          <a:xfrm>
            <a:off x="6006395" y="1921136"/>
            <a:ext cx="1588329" cy="0"/>
          </a:xfrm>
          <a:custGeom>
            <a:avLst/>
            <a:gdLst/>
            <a:ahLst/>
            <a:cxnLst/>
            <a:rect l="l" t="t" r="r" b="b"/>
            <a:pathLst>
              <a:path w="2195995">
                <a:moveTo>
                  <a:pt x="0" y="0"/>
                </a:moveTo>
                <a:lnTo>
                  <a:pt x="219599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6" name="object 66"/>
          <p:cNvSpPr/>
          <p:nvPr/>
        </p:nvSpPr>
        <p:spPr>
          <a:xfrm>
            <a:off x="6006394" y="1923429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7" name="object 67"/>
          <p:cNvSpPr/>
          <p:nvPr/>
        </p:nvSpPr>
        <p:spPr>
          <a:xfrm>
            <a:off x="7592431" y="1923429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8" name="object 68"/>
          <p:cNvSpPr/>
          <p:nvPr/>
        </p:nvSpPr>
        <p:spPr>
          <a:xfrm>
            <a:off x="4860711" y="2096478"/>
            <a:ext cx="266891" cy="0"/>
          </a:xfrm>
          <a:custGeom>
            <a:avLst/>
            <a:gdLst/>
            <a:ahLst/>
            <a:cxnLst/>
            <a:rect l="l" t="t" r="r" b="b"/>
            <a:pathLst>
              <a:path w="368998">
                <a:moveTo>
                  <a:pt x="0" y="0"/>
                </a:moveTo>
                <a:lnTo>
                  <a:pt x="368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9" name="object 69"/>
          <p:cNvSpPr/>
          <p:nvPr/>
        </p:nvSpPr>
        <p:spPr>
          <a:xfrm>
            <a:off x="5127604" y="2096478"/>
            <a:ext cx="878788" cy="0"/>
          </a:xfrm>
          <a:custGeom>
            <a:avLst/>
            <a:gdLst/>
            <a:ahLst/>
            <a:cxnLst/>
            <a:rect l="l" t="t" r="r" b="b"/>
            <a:pathLst>
              <a:path w="1214996">
                <a:moveTo>
                  <a:pt x="0" y="0"/>
                </a:moveTo>
                <a:lnTo>
                  <a:pt x="121499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0" name="object 70"/>
          <p:cNvSpPr/>
          <p:nvPr/>
        </p:nvSpPr>
        <p:spPr>
          <a:xfrm>
            <a:off x="6006395" y="2096478"/>
            <a:ext cx="1588329" cy="0"/>
          </a:xfrm>
          <a:custGeom>
            <a:avLst/>
            <a:gdLst/>
            <a:ahLst/>
            <a:cxnLst/>
            <a:rect l="l" t="t" r="r" b="b"/>
            <a:pathLst>
              <a:path w="2195995">
                <a:moveTo>
                  <a:pt x="0" y="0"/>
                </a:moveTo>
                <a:lnTo>
                  <a:pt x="219599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6" name="object 46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5" name="object 45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4" name="object 44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3" name="object 43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2" name="object 42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1" name="object 41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0" name="object 40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9" name="object 39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8" name="object 38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226608" y="2191368"/>
            <a:ext cx="10453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82838" y="2191368"/>
            <a:ext cx="320306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enjabar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-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bentu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-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fta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sima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10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chec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-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lis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).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382838" y="24485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539067" y="2448568"/>
            <a:ext cx="295716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enjabar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oofto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539066" y="2705768"/>
            <a:ext cx="7403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95297" y="2705768"/>
            <a:ext cx="260754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checklis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persiapan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95297" y="2834368"/>
            <a:ext cx="63197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60640" y="2834368"/>
            <a:ext cx="1510910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5844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oy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oy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onsulta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ana/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was</a:t>
            </a:r>
            <a:endParaRPr sz="723">
              <a:latin typeface="Times New Roman"/>
              <a:cs typeface="Times New Roman"/>
            </a:endParaRPr>
          </a:p>
          <a:p>
            <a:pPr marL="9186" marR="419429">
              <a:lnSpc>
                <a:spcPts val="831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ontrakto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elaksana </a:t>
            </a:r>
            <a:endParaRPr sz="723">
              <a:latin typeface="Times New Roman"/>
              <a:cs typeface="Times New Roman"/>
            </a:endParaRPr>
          </a:p>
          <a:p>
            <a:pPr marL="9186" marR="419429">
              <a:lnSpc>
                <a:spcPts val="831"/>
              </a:lnSpc>
              <a:spcBef>
                <a:spcPts val="180"/>
              </a:spcBef>
            </a:pP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-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 </a:t>
            </a:r>
            <a:endParaRPr sz="723">
              <a:latin typeface="Times New Roman"/>
              <a:cs typeface="Times New Roman"/>
            </a:endParaRPr>
          </a:p>
          <a:p>
            <a:pPr marL="9186" marR="419429">
              <a:lnSpc>
                <a:spcPts val="831"/>
              </a:lnSpc>
              <a:spcBef>
                <a:spcPts val="18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rut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7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ersiapa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51526" y="3734568"/>
            <a:ext cx="82855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007755" y="3734568"/>
            <a:ext cx="2226202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5844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mobilisasi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desai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spesifi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omponen.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permohona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iji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PLN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pengadaa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bahan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omponen-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omponen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spesifi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ompone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lo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95297" y="43775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60639" y="4377568"/>
            <a:ext cx="67459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51526" y="4506168"/>
            <a:ext cx="82855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07755" y="4506168"/>
            <a:ext cx="329352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5844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Mulai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Behenti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Selesai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95297" y="4891968"/>
            <a:ext cx="6319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60640" y="4891968"/>
            <a:ext cx="1054796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dibuat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pembuat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39067" y="5277768"/>
            <a:ext cx="9690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95297" y="5277768"/>
            <a:ext cx="2718145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checklis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pemasangan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struktu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ov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oltaik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95297" y="5534968"/>
            <a:ext cx="63197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60639" y="5534968"/>
            <a:ext cx="2458097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779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oy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oy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onsulta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ana/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was</a:t>
            </a:r>
            <a:endParaRPr sz="723">
              <a:latin typeface="Times New Roman"/>
              <a:cs typeface="Times New Roman"/>
            </a:endParaRPr>
          </a:p>
          <a:p>
            <a:pPr marL="9186" marR="1366635">
              <a:lnSpc>
                <a:spcPts val="831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ontrakto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elaksana </a:t>
            </a:r>
            <a:endParaRPr sz="723">
              <a:latin typeface="Times New Roman"/>
              <a:cs typeface="Times New Roman"/>
            </a:endParaRPr>
          </a:p>
          <a:p>
            <a:pPr marL="9186" marR="1366635">
              <a:lnSpc>
                <a:spcPts val="831"/>
              </a:lnSpc>
              <a:spcBef>
                <a:spcPts val="180"/>
              </a:spcBef>
            </a:pP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-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 </a:t>
            </a:r>
            <a:endParaRPr sz="723">
              <a:latin typeface="Times New Roman"/>
              <a:cs typeface="Times New Roman"/>
            </a:endParaRPr>
          </a:p>
          <a:p>
            <a:pPr marL="9186" marR="1366635">
              <a:lnSpc>
                <a:spcPts val="831"/>
              </a:lnSpc>
              <a:spcBef>
                <a:spcPts val="18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rut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7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truktu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&amp;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V: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51526" y="6435168"/>
            <a:ext cx="82855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07756" y="6435168"/>
            <a:ext cx="2377674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5844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mobilisasi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engadaa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struktu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ov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oltaik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yiapa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atap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pengukura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atap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struktu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ov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oltaik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ov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oltaik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kualita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33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63008" y="1129539"/>
            <a:ext cx="264595" cy="3957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3" name="object 13"/>
          <p:cNvSpPr txBox="1"/>
          <p:nvPr/>
        </p:nvSpPr>
        <p:spPr>
          <a:xfrm>
            <a:off x="5127604" y="1129539"/>
            <a:ext cx="878791" cy="3957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2" name="object 12"/>
          <p:cNvSpPr txBox="1"/>
          <p:nvPr/>
        </p:nvSpPr>
        <p:spPr>
          <a:xfrm>
            <a:off x="6006395" y="1129539"/>
            <a:ext cx="1586037" cy="3957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 marR="316549">
              <a:lnSpc>
                <a:spcPct val="100041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e.   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nstruksi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emeriksaan 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 </a:t>
            </a:r>
            <a:r>
              <a:rPr sz="723" spc="1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nstruksi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engujian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g.   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nstruksi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embuatan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Laporan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63008" y="1525338"/>
            <a:ext cx="264595" cy="3957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27604" y="1525338"/>
            <a:ext cx="878791" cy="3957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 marR="97601">
              <a:lnSpc>
                <a:spcPct val="100041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1.2</a:t>
            </a:r>
            <a:r>
              <a:rPr sz="723" spc="-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ebutuhan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Alat 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bahan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06395" y="1525338"/>
            <a:ext cx="1586037" cy="3957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7424" marR="60262" indent="-165346">
              <a:lnSpc>
                <a:spcPct val="100041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a.   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enghitungan</a:t>
            </a:r>
            <a:r>
              <a:rPr sz="723" spc="9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ebutuhan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bahan untuk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persiapan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pemasangan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b.   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lain-lain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3008" y="1921137"/>
            <a:ext cx="264595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27604" y="1921137"/>
            <a:ext cx="878791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dst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06395" y="1921137"/>
            <a:ext cx="1586037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object 172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6" name="object 66"/>
          <p:cNvSpPr/>
          <p:nvPr/>
        </p:nvSpPr>
        <p:spPr>
          <a:xfrm>
            <a:off x="4548254" y="4422219"/>
            <a:ext cx="501236" cy="0"/>
          </a:xfrm>
          <a:custGeom>
            <a:avLst/>
            <a:gdLst/>
            <a:ahLst/>
            <a:cxnLst/>
            <a:rect l="l" t="t" r="r" b="b"/>
            <a:pathLst>
              <a:path w="693000">
                <a:moveTo>
                  <a:pt x="0" y="0"/>
                </a:moveTo>
                <a:lnTo>
                  <a:pt x="693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7" name="object 67"/>
          <p:cNvSpPr/>
          <p:nvPr/>
        </p:nvSpPr>
        <p:spPr>
          <a:xfrm>
            <a:off x="4550550" y="4424511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8" name="object 68"/>
          <p:cNvSpPr/>
          <p:nvPr/>
        </p:nvSpPr>
        <p:spPr>
          <a:xfrm>
            <a:off x="5049489" y="4422219"/>
            <a:ext cx="1357180" cy="0"/>
          </a:xfrm>
          <a:custGeom>
            <a:avLst/>
            <a:gdLst/>
            <a:ahLst/>
            <a:cxnLst/>
            <a:rect l="l" t="t" r="r" b="b"/>
            <a:pathLst>
              <a:path w="1876412">
                <a:moveTo>
                  <a:pt x="0" y="0"/>
                </a:moveTo>
                <a:lnTo>
                  <a:pt x="187641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9" name="object 69"/>
          <p:cNvSpPr/>
          <p:nvPr/>
        </p:nvSpPr>
        <p:spPr>
          <a:xfrm>
            <a:off x="6406671" y="4422219"/>
            <a:ext cx="361338" cy="0"/>
          </a:xfrm>
          <a:custGeom>
            <a:avLst/>
            <a:gdLst/>
            <a:ahLst/>
            <a:cxnLst/>
            <a:rect l="l" t="t" r="r" b="b"/>
            <a:pathLst>
              <a:path w="499579">
                <a:moveTo>
                  <a:pt x="0" y="0"/>
                </a:moveTo>
                <a:lnTo>
                  <a:pt x="4995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0" name="object 70"/>
          <p:cNvSpPr/>
          <p:nvPr/>
        </p:nvSpPr>
        <p:spPr>
          <a:xfrm>
            <a:off x="6768013" y="4422219"/>
            <a:ext cx="423121" cy="0"/>
          </a:xfrm>
          <a:custGeom>
            <a:avLst/>
            <a:gdLst/>
            <a:ahLst/>
            <a:cxnLst/>
            <a:rect l="l" t="t" r="r" b="b"/>
            <a:pathLst>
              <a:path w="585000">
                <a:moveTo>
                  <a:pt x="0" y="0"/>
                </a:moveTo>
                <a:lnTo>
                  <a:pt x="585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1" name="object 71"/>
          <p:cNvSpPr/>
          <p:nvPr/>
        </p:nvSpPr>
        <p:spPr>
          <a:xfrm>
            <a:off x="7191135" y="4422219"/>
            <a:ext cx="403592" cy="0"/>
          </a:xfrm>
          <a:custGeom>
            <a:avLst/>
            <a:gdLst/>
            <a:ahLst/>
            <a:cxnLst/>
            <a:rect l="l" t="t" r="r" b="b"/>
            <a:pathLst>
              <a:path w="557999">
                <a:moveTo>
                  <a:pt x="0" y="0"/>
                </a:moveTo>
                <a:lnTo>
                  <a:pt x="557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2" name="object 72"/>
          <p:cNvSpPr/>
          <p:nvPr/>
        </p:nvSpPr>
        <p:spPr>
          <a:xfrm>
            <a:off x="7592431" y="4424511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3" name="object 73"/>
          <p:cNvSpPr/>
          <p:nvPr/>
        </p:nvSpPr>
        <p:spPr>
          <a:xfrm>
            <a:off x="4548254" y="4707789"/>
            <a:ext cx="501236" cy="0"/>
          </a:xfrm>
          <a:custGeom>
            <a:avLst/>
            <a:gdLst/>
            <a:ahLst/>
            <a:cxnLst/>
            <a:rect l="l" t="t" r="r" b="b"/>
            <a:pathLst>
              <a:path w="693000">
                <a:moveTo>
                  <a:pt x="0" y="0"/>
                </a:moveTo>
                <a:lnTo>
                  <a:pt x="693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4" name="object 74"/>
          <p:cNvSpPr/>
          <p:nvPr/>
        </p:nvSpPr>
        <p:spPr>
          <a:xfrm>
            <a:off x="4550550" y="4710081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5" name="object 75"/>
          <p:cNvSpPr/>
          <p:nvPr/>
        </p:nvSpPr>
        <p:spPr>
          <a:xfrm>
            <a:off x="5049489" y="4707789"/>
            <a:ext cx="1357180" cy="0"/>
          </a:xfrm>
          <a:custGeom>
            <a:avLst/>
            <a:gdLst/>
            <a:ahLst/>
            <a:cxnLst/>
            <a:rect l="l" t="t" r="r" b="b"/>
            <a:pathLst>
              <a:path w="1876412">
                <a:moveTo>
                  <a:pt x="0" y="0"/>
                </a:moveTo>
                <a:lnTo>
                  <a:pt x="187641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6" name="object 76"/>
          <p:cNvSpPr/>
          <p:nvPr/>
        </p:nvSpPr>
        <p:spPr>
          <a:xfrm>
            <a:off x="5049489" y="4710081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7" name="object 77"/>
          <p:cNvSpPr/>
          <p:nvPr/>
        </p:nvSpPr>
        <p:spPr>
          <a:xfrm>
            <a:off x="6406671" y="4707789"/>
            <a:ext cx="361338" cy="0"/>
          </a:xfrm>
          <a:custGeom>
            <a:avLst/>
            <a:gdLst/>
            <a:ahLst/>
            <a:cxnLst/>
            <a:rect l="l" t="t" r="r" b="b"/>
            <a:pathLst>
              <a:path w="499579">
                <a:moveTo>
                  <a:pt x="0" y="0"/>
                </a:moveTo>
                <a:lnTo>
                  <a:pt x="4995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8" name="object 78"/>
          <p:cNvSpPr/>
          <p:nvPr/>
        </p:nvSpPr>
        <p:spPr>
          <a:xfrm>
            <a:off x="6768013" y="4707789"/>
            <a:ext cx="423121" cy="0"/>
          </a:xfrm>
          <a:custGeom>
            <a:avLst/>
            <a:gdLst/>
            <a:ahLst/>
            <a:cxnLst/>
            <a:rect l="l" t="t" r="r" b="b"/>
            <a:pathLst>
              <a:path w="585000">
                <a:moveTo>
                  <a:pt x="0" y="0"/>
                </a:moveTo>
                <a:lnTo>
                  <a:pt x="585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9" name="object 79"/>
          <p:cNvSpPr/>
          <p:nvPr/>
        </p:nvSpPr>
        <p:spPr>
          <a:xfrm>
            <a:off x="7191135" y="4707789"/>
            <a:ext cx="403592" cy="0"/>
          </a:xfrm>
          <a:custGeom>
            <a:avLst/>
            <a:gdLst/>
            <a:ahLst/>
            <a:cxnLst/>
            <a:rect l="l" t="t" r="r" b="b"/>
            <a:pathLst>
              <a:path w="557999">
                <a:moveTo>
                  <a:pt x="0" y="0"/>
                </a:moveTo>
                <a:lnTo>
                  <a:pt x="557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0" name="object 80"/>
          <p:cNvSpPr/>
          <p:nvPr/>
        </p:nvSpPr>
        <p:spPr>
          <a:xfrm>
            <a:off x="7592431" y="4710081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1" name="object 81"/>
          <p:cNvSpPr/>
          <p:nvPr/>
        </p:nvSpPr>
        <p:spPr>
          <a:xfrm>
            <a:off x="4548254" y="4993359"/>
            <a:ext cx="501236" cy="0"/>
          </a:xfrm>
          <a:custGeom>
            <a:avLst/>
            <a:gdLst/>
            <a:ahLst/>
            <a:cxnLst/>
            <a:rect l="l" t="t" r="r" b="b"/>
            <a:pathLst>
              <a:path w="693000">
                <a:moveTo>
                  <a:pt x="0" y="0"/>
                </a:moveTo>
                <a:lnTo>
                  <a:pt x="693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2" name="object 82"/>
          <p:cNvSpPr/>
          <p:nvPr/>
        </p:nvSpPr>
        <p:spPr>
          <a:xfrm>
            <a:off x="4550550" y="4995652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3" name="object 83"/>
          <p:cNvSpPr/>
          <p:nvPr/>
        </p:nvSpPr>
        <p:spPr>
          <a:xfrm>
            <a:off x="5049489" y="4993359"/>
            <a:ext cx="1357180" cy="0"/>
          </a:xfrm>
          <a:custGeom>
            <a:avLst/>
            <a:gdLst/>
            <a:ahLst/>
            <a:cxnLst/>
            <a:rect l="l" t="t" r="r" b="b"/>
            <a:pathLst>
              <a:path w="1876412">
                <a:moveTo>
                  <a:pt x="0" y="0"/>
                </a:moveTo>
                <a:lnTo>
                  <a:pt x="187641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4" name="object 84"/>
          <p:cNvSpPr/>
          <p:nvPr/>
        </p:nvSpPr>
        <p:spPr>
          <a:xfrm>
            <a:off x="5049489" y="4995652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5" name="object 85"/>
          <p:cNvSpPr/>
          <p:nvPr/>
        </p:nvSpPr>
        <p:spPr>
          <a:xfrm>
            <a:off x="6406671" y="4993359"/>
            <a:ext cx="361338" cy="0"/>
          </a:xfrm>
          <a:custGeom>
            <a:avLst/>
            <a:gdLst/>
            <a:ahLst/>
            <a:cxnLst/>
            <a:rect l="l" t="t" r="r" b="b"/>
            <a:pathLst>
              <a:path w="499579">
                <a:moveTo>
                  <a:pt x="0" y="0"/>
                </a:moveTo>
                <a:lnTo>
                  <a:pt x="4995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6" name="object 86"/>
          <p:cNvSpPr/>
          <p:nvPr/>
        </p:nvSpPr>
        <p:spPr>
          <a:xfrm>
            <a:off x="6768013" y="4993359"/>
            <a:ext cx="423121" cy="0"/>
          </a:xfrm>
          <a:custGeom>
            <a:avLst/>
            <a:gdLst/>
            <a:ahLst/>
            <a:cxnLst/>
            <a:rect l="l" t="t" r="r" b="b"/>
            <a:pathLst>
              <a:path w="585000">
                <a:moveTo>
                  <a:pt x="0" y="0"/>
                </a:moveTo>
                <a:lnTo>
                  <a:pt x="585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7" name="object 87"/>
          <p:cNvSpPr/>
          <p:nvPr/>
        </p:nvSpPr>
        <p:spPr>
          <a:xfrm>
            <a:off x="7191135" y="4993359"/>
            <a:ext cx="403592" cy="0"/>
          </a:xfrm>
          <a:custGeom>
            <a:avLst/>
            <a:gdLst/>
            <a:ahLst/>
            <a:cxnLst/>
            <a:rect l="l" t="t" r="r" b="b"/>
            <a:pathLst>
              <a:path w="557999">
                <a:moveTo>
                  <a:pt x="0" y="0"/>
                </a:moveTo>
                <a:lnTo>
                  <a:pt x="557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8" name="object 88"/>
          <p:cNvSpPr/>
          <p:nvPr/>
        </p:nvSpPr>
        <p:spPr>
          <a:xfrm>
            <a:off x="7592431" y="4995652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9" name="object 89"/>
          <p:cNvSpPr/>
          <p:nvPr/>
        </p:nvSpPr>
        <p:spPr>
          <a:xfrm>
            <a:off x="4548254" y="5168702"/>
            <a:ext cx="501236" cy="0"/>
          </a:xfrm>
          <a:custGeom>
            <a:avLst/>
            <a:gdLst/>
            <a:ahLst/>
            <a:cxnLst/>
            <a:rect l="l" t="t" r="r" b="b"/>
            <a:pathLst>
              <a:path w="693000">
                <a:moveTo>
                  <a:pt x="0" y="0"/>
                </a:moveTo>
                <a:lnTo>
                  <a:pt x="693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0" name="object 90"/>
          <p:cNvSpPr/>
          <p:nvPr/>
        </p:nvSpPr>
        <p:spPr>
          <a:xfrm>
            <a:off x="4550550" y="5170994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1" name="object 91"/>
          <p:cNvSpPr/>
          <p:nvPr/>
        </p:nvSpPr>
        <p:spPr>
          <a:xfrm>
            <a:off x="5049489" y="5168702"/>
            <a:ext cx="1357180" cy="0"/>
          </a:xfrm>
          <a:custGeom>
            <a:avLst/>
            <a:gdLst/>
            <a:ahLst/>
            <a:cxnLst/>
            <a:rect l="l" t="t" r="r" b="b"/>
            <a:pathLst>
              <a:path w="1876412">
                <a:moveTo>
                  <a:pt x="0" y="0"/>
                </a:moveTo>
                <a:lnTo>
                  <a:pt x="187641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2" name="object 92"/>
          <p:cNvSpPr/>
          <p:nvPr/>
        </p:nvSpPr>
        <p:spPr>
          <a:xfrm>
            <a:off x="5049489" y="5170994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3" name="object 93"/>
          <p:cNvSpPr/>
          <p:nvPr/>
        </p:nvSpPr>
        <p:spPr>
          <a:xfrm>
            <a:off x="6406671" y="5168702"/>
            <a:ext cx="361338" cy="0"/>
          </a:xfrm>
          <a:custGeom>
            <a:avLst/>
            <a:gdLst/>
            <a:ahLst/>
            <a:cxnLst/>
            <a:rect l="l" t="t" r="r" b="b"/>
            <a:pathLst>
              <a:path w="499579">
                <a:moveTo>
                  <a:pt x="0" y="0"/>
                </a:moveTo>
                <a:lnTo>
                  <a:pt x="4995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4" name="object 94"/>
          <p:cNvSpPr/>
          <p:nvPr/>
        </p:nvSpPr>
        <p:spPr>
          <a:xfrm>
            <a:off x="6768013" y="5168702"/>
            <a:ext cx="423121" cy="0"/>
          </a:xfrm>
          <a:custGeom>
            <a:avLst/>
            <a:gdLst/>
            <a:ahLst/>
            <a:cxnLst/>
            <a:rect l="l" t="t" r="r" b="b"/>
            <a:pathLst>
              <a:path w="585000">
                <a:moveTo>
                  <a:pt x="0" y="0"/>
                </a:moveTo>
                <a:lnTo>
                  <a:pt x="585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5" name="object 95"/>
          <p:cNvSpPr/>
          <p:nvPr/>
        </p:nvSpPr>
        <p:spPr>
          <a:xfrm>
            <a:off x="7191135" y="5168702"/>
            <a:ext cx="403592" cy="0"/>
          </a:xfrm>
          <a:custGeom>
            <a:avLst/>
            <a:gdLst/>
            <a:ahLst/>
            <a:cxnLst/>
            <a:rect l="l" t="t" r="r" b="b"/>
            <a:pathLst>
              <a:path w="557999">
                <a:moveTo>
                  <a:pt x="0" y="0"/>
                </a:moveTo>
                <a:lnTo>
                  <a:pt x="557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6" name="object 96"/>
          <p:cNvSpPr/>
          <p:nvPr/>
        </p:nvSpPr>
        <p:spPr>
          <a:xfrm>
            <a:off x="7592431" y="5170994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7" name="object 97"/>
          <p:cNvSpPr/>
          <p:nvPr/>
        </p:nvSpPr>
        <p:spPr>
          <a:xfrm>
            <a:off x="4548254" y="5344043"/>
            <a:ext cx="501236" cy="0"/>
          </a:xfrm>
          <a:custGeom>
            <a:avLst/>
            <a:gdLst/>
            <a:ahLst/>
            <a:cxnLst/>
            <a:rect l="l" t="t" r="r" b="b"/>
            <a:pathLst>
              <a:path w="693000">
                <a:moveTo>
                  <a:pt x="0" y="0"/>
                </a:moveTo>
                <a:lnTo>
                  <a:pt x="693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8" name="object 98"/>
          <p:cNvSpPr/>
          <p:nvPr/>
        </p:nvSpPr>
        <p:spPr>
          <a:xfrm>
            <a:off x="4550550" y="5346335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9" name="object 99"/>
          <p:cNvSpPr/>
          <p:nvPr/>
        </p:nvSpPr>
        <p:spPr>
          <a:xfrm>
            <a:off x="5049489" y="5344043"/>
            <a:ext cx="1357180" cy="0"/>
          </a:xfrm>
          <a:custGeom>
            <a:avLst/>
            <a:gdLst/>
            <a:ahLst/>
            <a:cxnLst/>
            <a:rect l="l" t="t" r="r" b="b"/>
            <a:pathLst>
              <a:path w="1876412">
                <a:moveTo>
                  <a:pt x="0" y="0"/>
                </a:moveTo>
                <a:lnTo>
                  <a:pt x="187641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0" name="object 100"/>
          <p:cNvSpPr/>
          <p:nvPr/>
        </p:nvSpPr>
        <p:spPr>
          <a:xfrm>
            <a:off x="5049489" y="5346335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1" name="object 101"/>
          <p:cNvSpPr/>
          <p:nvPr/>
        </p:nvSpPr>
        <p:spPr>
          <a:xfrm>
            <a:off x="6406671" y="5344043"/>
            <a:ext cx="361338" cy="0"/>
          </a:xfrm>
          <a:custGeom>
            <a:avLst/>
            <a:gdLst/>
            <a:ahLst/>
            <a:cxnLst/>
            <a:rect l="l" t="t" r="r" b="b"/>
            <a:pathLst>
              <a:path w="499579">
                <a:moveTo>
                  <a:pt x="0" y="0"/>
                </a:moveTo>
                <a:lnTo>
                  <a:pt x="4995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2" name="object 102"/>
          <p:cNvSpPr/>
          <p:nvPr/>
        </p:nvSpPr>
        <p:spPr>
          <a:xfrm>
            <a:off x="6768013" y="5344043"/>
            <a:ext cx="423121" cy="0"/>
          </a:xfrm>
          <a:custGeom>
            <a:avLst/>
            <a:gdLst/>
            <a:ahLst/>
            <a:cxnLst/>
            <a:rect l="l" t="t" r="r" b="b"/>
            <a:pathLst>
              <a:path w="585000">
                <a:moveTo>
                  <a:pt x="0" y="0"/>
                </a:moveTo>
                <a:lnTo>
                  <a:pt x="585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3" name="object 103"/>
          <p:cNvSpPr/>
          <p:nvPr/>
        </p:nvSpPr>
        <p:spPr>
          <a:xfrm>
            <a:off x="7191135" y="5344043"/>
            <a:ext cx="403592" cy="0"/>
          </a:xfrm>
          <a:custGeom>
            <a:avLst/>
            <a:gdLst/>
            <a:ahLst/>
            <a:cxnLst/>
            <a:rect l="l" t="t" r="r" b="b"/>
            <a:pathLst>
              <a:path w="557999">
                <a:moveTo>
                  <a:pt x="0" y="0"/>
                </a:moveTo>
                <a:lnTo>
                  <a:pt x="557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4" name="object 104"/>
          <p:cNvSpPr/>
          <p:nvPr/>
        </p:nvSpPr>
        <p:spPr>
          <a:xfrm>
            <a:off x="7592431" y="5346335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5" name="object 105"/>
          <p:cNvSpPr/>
          <p:nvPr/>
        </p:nvSpPr>
        <p:spPr>
          <a:xfrm>
            <a:off x="4548254" y="5629613"/>
            <a:ext cx="501236" cy="0"/>
          </a:xfrm>
          <a:custGeom>
            <a:avLst/>
            <a:gdLst/>
            <a:ahLst/>
            <a:cxnLst/>
            <a:rect l="l" t="t" r="r" b="b"/>
            <a:pathLst>
              <a:path w="693000">
                <a:moveTo>
                  <a:pt x="0" y="0"/>
                </a:moveTo>
                <a:lnTo>
                  <a:pt x="693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6" name="object 106"/>
          <p:cNvSpPr/>
          <p:nvPr/>
        </p:nvSpPr>
        <p:spPr>
          <a:xfrm>
            <a:off x="4550550" y="5631905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7" name="object 107"/>
          <p:cNvSpPr/>
          <p:nvPr/>
        </p:nvSpPr>
        <p:spPr>
          <a:xfrm>
            <a:off x="5049489" y="5629613"/>
            <a:ext cx="1357180" cy="0"/>
          </a:xfrm>
          <a:custGeom>
            <a:avLst/>
            <a:gdLst/>
            <a:ahLst/>
            <a:cxnLst/>
            <a:rect l="l" t="t" r="r" b="b"/>
            <a:pathLst>
              <a:path w="1876412">
                <a:moveTo>
                  <a:pt x="0" y="0"/>
                </a:moveTo>
                <a:lnTo>
                  <a:pt x="187641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8" name="object 108"/>
          <p:cNvSpPr/>
          <p:nvPr/>
        </p:nvSpPr>
        <p:spPr>
          <a:xfrm>
            <a:off x="6406671" y="5629613"/>
            <a:ext cx="361338" cy="0"/>
          </a:xfrm>
          <a:custGeom>
            <a:avLst/>
            <a:gdLst/>
            <a:ahLst/>
            <a:cxnLst/>
            <a:rect l="l" t="t" r="r" b="b"/>
            <a:pathLst>
              <a:path w="499579">
                <a:moveTo>
                  <a:pt x="0" y="0"/>
                </a:moveTo>
                <a:lnTo>
                  <a:pt x="4995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9" name="object 109"/>
          <p:cNvSpPr/>
          <p:nvPr/>
        </p:nvSpPr>
        <p:spPr>
          <a:xfrm>
            <a:off x="6768013" y="5629613"/>
            <a:ext cx="423121" cy="0"/>
          </a:xfrm>
          <a:custGeom>
            <a:avLst/>
            <a:gdLst/>
            <a:ahLst/>
            <a:cxnLst/>
            <a:rect l="l" t="t" r="r" b="b"/>
            <a:pathLst>
              <a:path w="585000">
                <a:moveTo>
                  <a:pt x="0" y="0"/>
                </a:moveTo>
                <a:lnTo>
                  <a:pt x="585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0" name="object 110"/>
          <p:cNvSpPr/>
          <p:nvPr/>
        </p:nvSpPr>
        <p:spPr>
          <a:xfrm>
            <a:off x="7191135" y="5629613"/>
            <a:ext cx="403592" cy="0"/>
          </a:xfrm>
          <a:custGeom>
            <a:avLst/>
            <a:gdLst/>
            <a:ahLst/>
            <a:cxnLst/>
            <a:rect l="l" t="t" r="r" b="b"/>
            <a:pathLst>
              <a:path w="557999">
                <a:moveTo>
                  <a:pt x="0" y="0"/>
                </a:moveTo>
                <a:lnTo>
                  <a:pt x="557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1" name="object 111"/>
          <p:cNvSpPr/>
          <p:nvPr/>
        </p:nvSpPr>
        <p:spPr>
          <a:xfrm>
            <a:off x="7592431" y="5631905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2" name="object 112"/>
          <p:cNvSpPr/>
          <p:nvPr/>
        </p:nvSpPr>
        <p:spPr>
          <a:xfrm>
            <a:off x="4548254" y="5915183"/>
            <a:ext cx="501236" cy="0"/>
          </a:xfrm>
          <a:custGeom>
            <a:avLst/>
            <a:gdLst/>
            <a:ahLst/>
            <a:cxnLst/>
            <a:rect l="l" t="t" r="r" b="b"/>
            <a:pathLst>
              <a:path w="693000">
                <a:moveTo>
                  <a:pt x="0" y="0"/>
                </a:moveTo>
                <a:lnTo>
                  <a:pt x="693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3" name="object 113"/>
          <p:cNvSpPr/>
          <p:nvPr/>
        </p:nvSpPr>
        <p:spPr>
          <a:xfrm>
            <a:off x="4550550" y="5917475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4" name="object 114"/>
          <p:cNvSpPr/>
          <p:nvPr/>
        </p:nvSpPr>
        <p:spPr>
          <a:xfrm>
            <a:off x="5049489" y="5915183"/>
            <a:ext cx="1357180" cy="0"/>
          </a:xfrm>
          <a:custGeom>
            <a:avLst/>
            <a:gdLst/>
            <a:ahLst/>
            <a:cxnLst/>
            <a:rect l="l" t="t" r="r" b="b"/>
            <a:pathLst>
              <a:path w="1876412">
                <a:moveTo>
                  <a:pt x="0" y="0"/>
                </a:moveTo>
                <a:lnTo>
                  <a:pt x="187641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5" name="object 115"/>
          <p:cNvSpPr/>
          <p:nvPr/>
        </p:nvSpPr>
        <p:spPr>
          <a:xfrm>
            <a:off x="5049489" y="5917475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6" name="object 116"/>
          <p:cNvSpPr/>
          <p:nvPr/>
        </p:nvSpPr>
        <p:spPr>
          <a:xfrm>
            <a:off x="6406671" y="5915183"/>
            <a:ext cx="361338" cy="0"/>
          </a:xfrm>
          <a:custGeom>
            <a:avLst/>
            <a:gdLst/>
            <a:ahLst/>
            <a:cxnLst/>
            <a:rect l="l" t="t" r="r" b="b"/>
            <a:pathLst>
              <a:path w="499579">
                <a:moveTo>
                  <a:pt x="0" y="0"/>
                </a:moveTo>
                <a:lnTo>
                  <a:pt x="4995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7" name="object 117"/>
          <p:cNvSpPr/>
          <p:nvPr/>
        </p:nvSpPr>
        <p:spPr>
          <a:xfrm>
            <a:off x="6406671" y="5917475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8" name="object 118"/>
          <p:cNvSpPr/>
          <p:nvPr/>
        </p:nvSpPr>
        <p:spPr>
          <a:xfrm>
            <a:off x="6768013" y="5915183"/>
            <a:ext cx="423121" cy="0"/>
          </a:xfrm>
          <a:custGeom>
            <a:avLst/>
            <a:gdLst/>
            <a:ahLst/>
            <a:cxnLst/>
            <a:rect l="l" t="t" r="r" b="b"/>
            <a:pathLst>
              <a:path w="585000">
                <a:moveTo>
                  <a:pt x="0" y="0"/>
                </a:moveTo>
                <a:lnTo>
                  <a:pt x="585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9" name="object 119"/>
          <p:cNvSpPr/>
          <p:nvPr/>
        </p:nvSpPr>
        <p:spPr>
          <a:xfrm>
            <a:off x="6768013" y="5917475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0" name="object 120"/>
          <p:cNvSpPr/>
          <p:nvPr/>
        </p:nvSpPr>
        <p:spPr>
          <a:xfrm>
            <a:off x="7191135" y="5915183"/>
            <a:ext cx="403592" cy="0"/>
          </a:xfrm>
          <a:custGeom>
            <a:avLst/>
            <a:gdLst/>
            <a:ahLst/>
            <a:cxnLst/>
            <a:rect l="l" t="t" r="r" b="b"/>
            <a:pathLst>
              <a:path w="557999">
                <a:moveTo>
                  <a:pt x="0" y="0"/>
                </a:moveTo>
                <a:lnTo>
                  <a:pt x="557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1" name="object 121"/>
          <p:cNvSpPr/>
          <p:nvPr/>
        </p:nvSpPr>
        <p:spPr>
          <a:xfrm>
            <a:off x="7191135" y="5917475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2" name="object 122"/>
          <p:cNvSpPr/>
          <p:nvPr/>
        </p:nvSpPr>
        <p:spPr>
          <a:xfrm>
            <a:off x="7592431" y="5917475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3" name="object 123"/>
          <p:cNvSpPr/>
          <p:nvPr/>
        </p:nvSpPr>
        <p:spPr>
          <a:xfrm>
            <a:off x="4548254" y="6090525"/>
            <a:ext cx="501236" cy="0"/>
          </a:xfrm>
          <a:custGeom>
            <a:avLst/>
            <a:gdLst/>
            <a:ahLst/>
            <a:cxnLst/>
            <a:rect l="l" t="t" r="r" b="b"/>
            <a:pathLst>
              <a:path w="693000">
                <a:moveTo>
                  <a:pt x="0" y="0"/>
                </a:moveTo>
                <a:lnTo>
                  <a:pt x="693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4" name="object 124"/>
          <p:cNvSpPr/>
          <p:nvPr/>
        </p:nvSpPr>
        <p:spPr>
          <a:xfrm>
            <a:off x="4550550" y="6092818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5" name="object 125"/>
          <p:cNvSpPr/>
          <p:nvPr/>
        </p:nvSpPr>
        <p:spPr>
          <a:xfrm>
            <a:off x="5049489" y="6090525"/>
            <a:ext cx="1357180" cy="0"/>
          </a:xfrm>
          <a:custGeom>
            <a:avLst/>
            <a:gdLst/>
            <a:ahLst/>
            <a:cxnLst/>
            <a:rect l="l" t="t" r="r" b="b"/>
            <a:pathLst>
              <a:path w="1876412">
                <a:moveTo>
                  <a:pt x="0" y="0"/>
                </a:moveTo>
                <a:lnTo>
                  <a:pt x="187641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6" name="object 126"/>
          <p:cNvSpPr/>
          <p:nvPr/>
        </p:nvSpPr>
        <p:spPr>
          <a:xfrm>
            <a:off x="5049489" y="6092818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7" name="object 127"/>
          <p:cNvSpPr/>
          <p:nvPr/>
        </p:nvSpPr>
        <p:spPr>
          <a:xfrm>
            <a:off x="6406671" y="6090525"/>
            <a:ext cx="361338" cy="0"/>
          </a:xfrm>
          <a:custGeom>
            <a:avLst/>
            <a:gdLst/>
            <a:ahLst/>
            <a:cxnLst/>
            <a:rect l="l" t="t" r="r" b="b"/>
            <a:pathLst>
              <a:path w="499579">
                <a:moveTo>
                  <a:pt x="0" y="0"/>
                </a:moveTo>
                <a:lnTo>
                  <a:pt x="4995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8" name="object 128"/>
          <p:cNvSpPr/>
          <p:nvPr/>
        </p:nvSpPr>
        <p:spPr>
          <a:xfrm>
            <a:off x="6406671" y="6092818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9" name="object 129"/>
          <p:cNvSpPr/>
          <p:nvPr/>
        </p:nvSpPr>
        <p:spPr>
          <a:xfrm>
            <a:off x="6768013" y="6090525"/>
            <a:ext cx="423121" cy="0"/>
          </a:xfrm>
          <a:custGeom>
            <a:avLst/>
            <a:gdLst/>
            <a:ahLst/>
            <a:cxnLst/>
            <a:rect l="l" t="t" r="r" b="b"/>
            <a:pathLst>
              <a:path w="585000">
                <a:moveTo>
                  <a:pt x="0" y="0"/>
                </a:moveTo>
                <a:lnTo>
                  <a:pt x="585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0" name="object 130"/>
          <p:cNvSpPr/>
          <p:nvPr/>
        </p:nvSpPr>
        <p:spPr>
          <a:xfrm>
            <a:off x="6768013" y="6092818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1" name="object 131"/>
          <p:cNvSpPr/>
          <p:nvPr/>
        </p:nvSpPr>
        <p:spPr>
          <a:xfrm>
            <a:off x="7191135" y="6090525"/>
            <a:ext cx="403592" cy="0"/>
          </a:xfrm>
          <a:custGeom>
            <a:avLst/>
            <a:gdLst/>
            <a:ahLst/>
            <a:cxnLst/>
            <a:rect l="l" t="t" r="r" b="b"/>
            <a:pathLst>
              <a:path w="557999">
                <a:moveTo>
                  <a:pt x="0" y="0"/>
                </a:moveTo>
                <a:lnTo>
                  <a:pt x="557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2" name="object 132"/>
          <p:cNvSpPr/>
          <p:nvPr/>
        </p:nvSpPr>
        <p:spPr>
          <a:xfrm>
            <a:off x="7191135" y="6092818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3" name="object 133"/>
          <p:cNvSpPr/>
          <p:nvPr/>
        </p:nvSpPr>
        <p:spPr>
          <a:xfrm>
            <a:off x="7592431" y="6092818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4" name="object 134"/>
          <p:cNvSpPr/>
          <p:nvPr/>
        </p:nvSpPr>
        <p:spPr>
          <a:xfrm>
            <a:off x="4548254" y="6265867"/>
            <a:ext cx="501236" cy="0"/>
          </a:xfrm>
          <a:custGeom>
            <a:avLst/>
            <a:gdLst/>
            <a:ahLst/>
            <a:cxnLst/>
            <a:rect l="l" t="t" r="r" b="b"/>
            <a:pathLst>
              <a:path w="693000">
                <a:moveTo>
                  <a:pt x="0" y="0"/>
                </a:moveTo>
                <a:lnTo>
                  <a:pt x="693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5" name="object 135"/>
          <p:cNvSpPr/>
          <p:nvPr/>
        </p:nvSpPr>
        <p:spPr>
          <a:xfrm>
            <a:off x="4550550" y="6268159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6" name="object 136"/>
          <p:cNvSpPr/>
          <p:nvPr/>
        </p:nvSpPr>
        <p:spPr>
          <a:xfrm>
            <a:off x="5049489" y="6265867"/>
            <a:ext cx="1357180" cy="0"/>
          </a:xfrm>
          <a:custGeom>
            <a:avLst/>
            <a:gdLst/>
            <a:ahLst/>
            <a:cxnLst/>
            <a:rect l="l" t="t" r="r" b="b"/>
            <a:pathLst>
              <a:path w="1876412">
                <a:moveTo>
                  <a:pt x="0" y="0"/>
                </a:moveTo>
                <a:lnTo>
                  <a:pt x="187641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7" name="object 137"/>
          <p:cNvSpPr/>
          <p:nvPr/>
        </p:nvSpPr>
        <p:spPr>
          <a:xfrm>
            <a:off x="5049489" y="6268159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8" name="object 138"/>
          <p:cNvSpPr/>
          <p:nvPr/>
        </p:nvSpPr>
        <p:spPr>
          <a:xfrm>
            <a:off x="6406671" y="6265867"/>
            <a:ext cx="361338" cy="0"/>
          </a:xfrm>
          <a:custGeom>
            <a:avLst/>
            <a:gdLst/>
            <a:ahLst/>
            <a:cxnLst/>
            <a:rect l="l" t="t" r="r" b="b"/>
            <a:pathLst>
              <a:path w="499579">
                <a:moveTo>
                  <a:pt x="0" y="0"/>
                </a:moveTo>
                <a:lnTo>
                  <a:pt x="4995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9" name="object 139"/>
          <p:cNvSpPr/>
          <p:nvPr/>
        </p:nvSpPr>
        <p:spPr>
          <a:xfrm>
            <a:off x="6406671" y="6268159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0" name="object 140"/>
          <p:cNvSpPr/>
          <p:nvPr/>
        </p:nvSpPr>
        <p:spPr>
          <a:xfrm>
            <a:off x="6768013" y="6265867"/>
            <a:ext cx="423121" cy="0"/>
          </a:xfrm>
          <a:custGeom>
            <a:avLst/>
            <a:gdLst/>
            <a:ahLst/>
            <a:cxnLst/>
            <a:rect l="l" t="t" r="r" b="b"/>
            <a:pathLst>
              <a:path w="585000">
                <a:moveTo>
                  <a:pt x="0" y="0"/>
                </a:moveTo>
                <a:lnTo>
                  <a:pt x="585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1" name="object 141"/>
          <p:cNvSpPr/>
          <p:nvPr/>
        </p:nvSpPr>
        <p:spPr>
          <a:xfrm>
            <a:off x="6768013" y="6268159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2" name="object 142"/>
          <p:cNvSpPr/>
          <p:nvPr/>
        </p:nvSpPr>
        <p:spPr>
          <a:xfrm>
            <a:off x="7191135" y="6265867"/>
            <a:ext cx="403592" cy="0"/>
          </a:xfrm>
          <a:custGeom>
            <a:avLst/>
            <a:gdLst/>
            <a:ahLst/>
            <a:cxnLst/>
            <a:rect l="l" t="t" r="r" b="b"/>
            <a:pathLst>
              <a:path w="557999">
                <a:moveTo>
                  <a:pt x="0" y="0"/>
                </a:moveTo>
                <a:lnTo>
                  <a:pt x="557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3" name="object 143"/>
          <p:cNvSpPr/>
          <p:nvPr/>
        </p:nvSpPr>
        <p:spPr>
          <a:xfrm>
            <a:off x="7191135" y="6268159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4" name="object 144"/>
          <p:cNvSpPr/>
          <p:nvPr/>
        </p:nvSpPr>
        <p:spPr>
          <a:xfrm>
            <a:off x="7592431" y="6268159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5" name="object 145"/>
          <p:cNvSpPr/>
          <p:nvPr/>
        </p:nvSpPr>
        <p:spPr>
          <a:xfrm>
            <a:off x="4548254" y="6551437"/>
            <a:ext cx="501236" cy="0"/>
          </a:xfrm>
          <a:custGeom>
            <a:avLst/>
            <a:gdLst/>
            <a:ahLst/>
            <a:cxnLst/>
            <a:rect l="l" t="t" r="r" b="b"/>
            <a:pathLst>
              <a:path w="693000">
                <a:moveTo>
                  <a:pt x="0" y="0"/>
                </a:moveTo>
                <a:lnTo>
                  <a:pt x="693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6" name="object 146"/>
          <p:cNvSpPr/>
          <p:nvPr/>
        </p:nvSpPr>
        <p:spPr>
          <a:xfrm>
            <a:off x="4550550" y="6553729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7" name="object 147"/>
          <p:cNvSpPr/>
          <p:nvPr/>
        </p:nvSpPr>
        <p:spPr>
          <a:xfrm>
            <a:off x="5049489" y="6551437"/>
            <a:ext cx="1357180" cy="0"/>
          </a:xfrm>
          <a:custGeom>
            <a:avLst/>
            <a:gdLst/>
            <a:ahLst/>
            <a:cxnLst/>
            <a:rect l="l" t="t" r="r" b="b"/>
            <a:pathLst>
              <a:path w="1876412">
                <a:moveTo>
                  <a:pt x="0" y="0"/>
                </a:moveTo>
                <a:lnTo>
                  <a:pt x="187641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8" name="object 148"/>
          <p:cNvSpPr/>
          <p:nvPr/>
        </p:nvSpPr>
        <p:spPr>
          <a:xfrm>
            <a:off x="5049489" y="6553729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9" name="object 149"/>
          <p:cNvSpPr/>
          <p:nvPr/>
        </p:nvSpPr>
        <p:spPr>
          <a:xfrm>
            <a:off x="6406671" y="6551437"/>
            <a:ext cx="361338" cy="0"/>
          </a:xfrm>
          <a:custGeom>
            <a:avLst/>
            <a:gdLst/>
            <a:ahLst/>
            <a:cxnLst/>
            <a:rect l="l" t="t" r="r" b="b"/>
            <a:pathLst>
              <a:path w="499579">
                <a:moveTo>
                  <a:pt x="0" y="0"/>
                </a:moveTo>
                <a:lnTo>
                  <a:pt x="4995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0" name="object 150"/>
          <p:cNvSpPr/>
          <p:nvPr/>
        </p:nvSpPr>
        <p:spPr>
          <a:xfrm>
            <a:off x="6406671" y="6553729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1" name="object 151"/>
          <p:cNvSpPr/>
          <p:nvPr/>
        </p:nvSpPr>
        <p:spPr>
          <a:xfrm>
            <a:off x="6768013" y="6551437"/>
            <a:ext cx="423121" cy="0"/>
          </a:xfrm>
          <a:custGeom>
            <a:avLst/>
            <a:gdLst/>
            <a:ahLst/>
            <a:cxnLst/>
            <a:rect l="l" t="t" r="r" b="b"/>
            <a:pathLst>
              <a:path w="585000">
                <a:moveTo>
                  <a:pt x="0" y="0"/>
                </a:moveTo>
                <a:lnTo>
                  <a:pt x="585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2" name="object 152"/>
          <p:cNvSpPr/>
          <p:nvPr/>
        </p:nvSpPr>
        <p:spPr>
          <a:xfrm>
            <a:off x="6768013" y="6553729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3" name="object 153"/>
          <p:cNvSpPr/>
          <p:nvPr/>
        </p:nvSpPr>
        <p:spPr>
          <a:xfrm>
            <a:off x="7191135" y="6551437"/>
            <a:ext cx="403592" cy="0"/>
          </a:xfrm>
          <a:custGeom>
            <a:avLst/>
            <a:gdLst/>
            <a:ahLst/>
            <a:cxnLst/>
            <a:rect l="l" t="t" r="r" b="b"/>
            <a:pathLst>
              <a:path w="557999">
                <a:moveTo>
                  <a:pt x="0" y="0"/>
                </a:moveTo>
                <a:lnTo>
                  <a:pt x="557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4" name="object 154"/>
          <p:cNvSpPr/>
          <p:nvPr/>
        </p:nvSpPr>
        <p:spPr>
          <a:xfrm>
            <a:off x="7191135" y="6553729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5" name="object 155"/>
          <p:cNvSpPr/>
          <p:nvPr/>
        </p:nvSpPr>
        <p:spPr>
          <a:xfrm>
            <a:off x="7592431" y="6553729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6" name="object 156"/>
          <p:cNvSpPr/>
          <p:nvPr/>
        </p:nvSpPr>
        <p:spPr>
          <a:xfrm>
            <a:off x="4548254" y="6726779"/>
            <a:ext cx="501236" cy="0"/>
          </a:xfrm>
          <a:custGeom>
            <a:avLst/>
            <a:gdLst/>
            <a:ahLst/>
            <a:cxnLst/>
            <a:rect l="l" t="t" r="r" b="b"/>
            <a:pathLst>
              <a:path w="693000">
                <a:moveTo>
                  <a:pt x="0" y="0"/>
                </a:moveTo>
                <a:lnTo>
                  <a:pt x="693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7" name="object 157"/>
          <p:cNvSpPr/>
          <p:nvPr/>
        </p:nvSpPr>
        <p:spPr>
          <a:xfrm>
            <a:off x="4550550" y="6729071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8" name="object 158"/>
          <p:cNvSpPr/>
          <p:nvPr/>
        </p:nvSpPr>
        <p:spPr>
          <a:xfrm>
            <a:off x="5049489" y="6726779"/>
            <a:ext cx="1357180" cy="0"/>
          </a:xfrm>
          <a:custGeom>
            <a:avLst/>
            <a:gdLst/>
            <a:ahLst/>
            <a:cxnLst/>
            <a:rect l="l" t="t" r="r" b="b"/>
            <a:pathLst>
              <a:path w="1876412">
                <a:moveTo>
                  <a:pt x="0" y="0"/>
                </a:moveTo>
                <a:lnTo>
                  <a:pt x="187641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9" name="object 159"/>
          <p:cNvSpPr/>
          <p:nvPr/>
        </p:nvSpPr>
        <p:spPr>
          <a:xfrm>
            <a:off x="5049489" y="6729071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0" name="object 160"/>
          <p:cNvSpPr/>
          <p:nvPr/>
        </p:nvSpPr>
        <p:spPr>
          <a:xfrm>
            <a:off x="6406671" y="6726779"/>
            <a:ext cx="361338" cy="0"/>
          </a:xfrm>
          <a:custGeom>
            <a:avLst/>
            <a:gdLst/>
            <a:ahLst/>
            <a:cxnLst/>
            <a:rect l="l" t="t" r="r" b="b"/>
            <a:pathLst>
              <a:path w="499579">
                <a:moveTo>
                  <a:pt x="0" y="0"/>
                </a:moveTo>
                <a:lnTo>
                  <a:pt x="4995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1" name="object 161"/>
          <p:cNvSpPr/>
          <p:nvPr/>
        </p:nvSpPr>
        <p:spPr>
          <a:xfrm>
            <a:off x="6406671" y="6729071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2" name="object 162"/>
          <p:cNvSpPr/>
          <p:nvPr/>
        </p:nvSpPr>
        <p:spPr>
          <a:xfrm>
            <a:off x="6768013" y="6726779"/>
            <a:ext cx="423121" cy="0"/>
          </a:xfrm>
          <a:custGeom>
            <a:avLst/>
            <a:gdLst/>
            <a:ahLst/>
            <a:cxnLst/>
            <a:rect l="l" t="t" r="r" b="b"/>
            <a:pathLst>
              <a:path w="585000">
                <a:moveTo>
                  <a:pt x="0" y="0"/>
                </a:moveTo>
                <a:lnTo>
                  <a:pt x="585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3" name="object 163"/>
          <p:cNvSpPr/>
          <p:nvPr/>
        </p:nvSpPr>
        <p:spPr>
          <a:xfrm>
            <a:off x="6768013" y="6729071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4" name="object 164"/>
          <p:cNvSpPr/>
          <p:nvPr/>
        </p:nvSpPr>
        <p:spPr>
          <a:xfrm>
            <a:off x="7191135" y="6726779"/>
            <a:ext cx="403592" cy="0"/>
          </a:xfrm>
          <a:custGeom>
            <a:avLst/>
            <a:gdLst/>
            <a:ahLst/>
            <a:cxnLst/>
            <a:rect l="l" t="t" r="r" b="b"/>
            <a:pathLst>
              <a:path w="557999">
                <a:moveTo>
                  <a:pt x="0" y="0"/>
                </a:moveTo>
                <a:lnTo>
                  <a:pt x="557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5" name="object 165"/>
          <p:cNvSpPr/>
          <p:nvPr/>
        </p:nvSpPr>
        <p:spPr>
          <a:xfrm>
            <a:off x="7191135" y="6729071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6" name="object 166"/>
          <p:cNvSpPr/>
          <p:nvPr/>
        </p:nvSpPr>
        <p:spPr>
          <a:xfrm>
            <a:off x="7592431" y="6729071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7" name="object 167"/>
          <p:cNvSpPr/>
          <p:nvPr/>
        </p:nvSpPr>
        <p:spPr>
          <a:xfrm>
            <a:off x="4548254" y="7122578"/>
            <a:ext cx="501236" cy="0"/>
          </a:xfrm>
          <a:custGeom>
            <a:avLst/>
            <a:gdLst/>
            <a:ahLst/>
            <a:cxnLst/>
            <a:rect l="l" t="t" r="r" b="b"/>
            <a:pathLst>
              <a:path w="693000">
                <a:moveTo>
                  <a:pt x="0" y="0"/>
                </a:moveTo>
                <a:lnTo>
                  <a:pt x="693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8" name="object 168"/>
          <p:cNvSpPr/>
          <p:nvPr/>
        </p:nvSpPr>
        <p:spPr>
          <a:xfrm>
            <a:off x="5049489" y="7122578"/>
            <a:ext cx="1357180" cy="0"/>
          </a:xfrm>
          <a:custGeom>
            <a:avLst/>
            <a:gdLst/>
            <a:ahLst/>
            <a:cxnLst/>
            <a:rect l="l" t="t" r="r" b="b"/>
            <a:pathLst>
              <a:path w="1876412">
                <a:moveTo>
                  <a:pt x="0" y="0"/>
                </a:moveTo>
                <a:lnTo>
                  <a:pt x="187641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9" name="object 169"/>
          <p:cNvSpPr/>
          <p:nvPr/>
        </p:nvSpPr>
        <p:spPr>
          <a:xfrm>
            <a:off x="6406671" y="7122578"/>
            <a:ext cx="361338" cy="0"/>
          </a:xfrm>
          <a:custGeom>
            <a:avLst/>
            <a:gdLst/>
            <a:ahLst/>
            <a:cxnLst/>
            <a:rect l="l" t="t" r="r" b="b"/>
            <a:pathLst>
              <a:path w="499579">
                <a:moveTo>
                  <a:pt x="0" y="0"/>
                </a:moveTo>
                <a:lnTo>
                  <a:pt x="4995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0" name="object 170"/>
          <p:cNvSpPr/>
          <p:nvPr/>
        </p:nvSpPr>
        <p:spPr>
          <a:xfrm>
            <a:off x="6768013" y="7122578"/>
            <a:ext cx="423121" cy="0"/>
          </a:xfrm>
          <a:custGeom>
            <a:avLst/>
            <a:gdLst/>
            <a:ahLst/>
            <a:cxnLst/>
            <a:rect l="l" t="t" r="r" b="b"/>
            <a:pathLst>
              <a:path w="585000">
                <a:moveTo>
                  <a:pt x="0" y="0"/>
                </a:moveTo>
                <a:lnTo>
                  <a:pt x="585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1" name="object 171"/>
          <p:cNvSpPr/>
          <p:nvPr/>
        </p:nvSpPr>
        <p:spPr>
          <a:xfrm>
            <a:off x="7191135" y="7122578"/>
            <a:ext cx="403592" cy="0"/>
          </a:xfrm>
          <a:custGeom>
            <a:avLst/>
            <a:gdLst/>
            <a:ahLst/>
            <a:cxnLst/>
            <a:rect l="l" t="t" r="r" b="b"/>
            <a:pathLst>
              <a:path w="557999">
                <a:moveTo>
                  <a:pt x="0" y="0"/>
                </a:moveTo>
                <a:lnTo>
                  <a:pt x="557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5" name="object 65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4" name="object 64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3" name="object 63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2" name="object 62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1" name="object 61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0" name="object 60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9" name="object 59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8" name="object 58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7" name="object 57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695297" y="11625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860639" y="1162568"/>
            <a:ext cx="67459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851526" y="1291168"/>
            <a:ext cx="82855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007755" y="1291168"/>
            <a:ext cx="329352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5844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Mulai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Behenti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Selesai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695297" y="1676968"/>
            <a:ext cx="6319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860640" y="1676968"/>
            <a:ext cx="1054796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dibuat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pembuat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539067" y="2062768"/>
            <a:ext cx="11886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iii.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695297" y="2062768"/>
            <a:ext cx="2718145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checklis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pemasangan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nstalas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elistri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erpusa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695297" y="2319968"/>
            <a:ext cx="63197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851526" y="2319968"/>
            <a:ext cx="2467210" cy="1139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299" marR="13779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oy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</a:t>
            </a:r>
            <a:endParaRPr sz="723">
              <a:latin typeface="Times New Roman"/>
              <a:cs typeface="Times New Roman"/>
            </a:endParaRPr>
          </a:p>
          <a:p>
            <a:pPr marL="18299" marR="13779">
              <a:lnSpc>
                <a:spcPct val="95825"/>
              </a:lnSpc>
              <a:spcBef>
                <a:spcPts val="1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oy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</a:t>
            </a:r>
            <a:endParaRPr sz="723">
              <a:latin typeface="Times New Roman"/>
              <a:cs typeface="Times New Roman"/>
            </a:endParaRPr>
          </a:p>
          <a:p>
            <a:pPr marL="18299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onsulta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ana/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was</a:t>
            </a:r>
            <a:endParaRPr sz="723">
              <a:latin typeface="Times New Roman"/>
              <a:cs typeface="Times New Roman"/>
            </a:endParaRPr>
          </a:p>
          <a:p>
            <a:pPr marL="18299" marR="1366635">
              <a:lnSpc>
                <a:spcPts val="831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ontrakto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elaksana </a:t>
            </a:r>
            <a:endParaRPr sz="723">
              <a:latin typeface="Times New Roman"/>
              <a:cs typeface="Times New Roman"/>
            </a:endParaRPr>
          </a:p>
          <a:p>
            <a:pPr marL="18299" marR="1366635">
              <a:lnSpc>
                <a:spcPts val="831"/>
              </a:lnSpc>
              <a:spcBef>
                <a:spcPts val="180"/>
              </a:spcBef>
            </a:pP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-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 </a:t>
            </a:r>
            <a:endParaRPr sz="723">
              <a:latin typeface="Times New Roman"/>
              <a:cs typeface="Times New Roman"/>
            </a:endParaRPr>
          </a:p>
          <a:p>
            <a:pPr marL="18299" marR="1366635">
              <a:lnSpc>
                <a:spcPts val="831"/>
              </a:lnSpc>
              <a:spcBef>
                <a:spcPts val="18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rut</a:t>
            </a:r>
            <a:endParaRPr sz="723">
              <a:latin typeface="Times New Roman"/>
              <a:cs typeface="Times New Roman"/>
            </a:endParaRPr>
          </a:p>
          <a:p>
            <a:pPr marL="18299">
              <a:lnSpc>
                <a:spcPct val="95825"/>
              </a:lnSpc>
              <a:spcBef>
                <a:spcPts val="187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truktu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&amp;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V: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   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mobilisasi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   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.......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xx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Sila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dilanjut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individual!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382838" y="36059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539068" y="3605968"/>
            <a:ext cx="3055720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dafta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ooftop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539068" y="3991768"/>
            <a:ext cx="7403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695297" y="3991768"/>
            <a:ext cx="138419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ersiapa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695297" y="4248968"/>
            <a:ext cx="136353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2.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yiapan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34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550550" y="4422220"/>
            <a:ext cx="3041881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6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NAMA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PR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YEK</a:t>
            </a:r>
            <a:endParaRPr sz="723">
              <a:latin typeface="Times New Roman"/>
              <a:cs typeface="Times New Roman"/>
            </a:endParaRPr>
          </a:p>
          <a:p>
            <a:pPr marL="52076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PEKER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AAN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PENYIA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PEMASANGAN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TS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ROOF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OP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550550" y="4707790"/>
            <a:ext cx="498939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6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omor</a:t>
            </a:r>
            <a:endParaRPr sz="723">
              <a:latin typeface="Times New Roman"/>
              <a:cs typeface="Times New Roman"/>
            </a:endParaRPr>
          </a:p>
          <a:p>
            <a:pPr marL="52076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oy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ek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049489" y="4707790"/>
            <a:ext cx="2542941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7" name="object 37"/>
          <p:cNvSpPr txBox="1"/>
          <p:nvPr/>
        </p:nvSpPr>
        <p:spPr>
          <a:xfrm>
            <a:off x="4550550" y="4993360"/>
            <a:ext cx="498939" cy="1753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049489" y="4993360"/>
            <a:ext cx="2542941" cy="1753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5" name="object 35"/>
          <p:cNvSpPr txBox="1"/>
          <p:nvPr/>
        </p:nvSpPr>
        <p:spPr>
          <a:xfrm>
            <a:off x="4550550" y="5168702"/>
            <a:ext cx="498939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Dari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49489" y="5168702"/>
            <a:ext cx="2542941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3" name="object 33"/>
          <p:cNvSpPr txBox="1"/>
          <p:nvPr/>
        </p:nvSpPr>
        <p:spPr>
          <a:xfrm>
            <a:off x="4550550" y="5344044"/>
            <a:ext cx="498939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Nama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onsultan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49489" y="5344044"/>
            <a:ext cx="2542941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1" name="object 31"/>
          <p:cNvSpPr txBox="1"/>
          <p:nvPr/>
        </p:nvSpPr>
        <p:spPr>
          <a:xfrm>
            <a:off x="4550550" y="5629614"/>
            <a:ext cx="3041881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Nama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ontraktor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elaksana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3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.................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550550" y="5915184"/>
            <a:ext cx="498939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49489" y="5915184"/>
            <a:ext cx="1357181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raian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ersiapan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06671" y="5915184"/>
            <a:ext cx="361341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Mulai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68013" y="5915184"/>
            <a:ext cx="423121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Berhenti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191134" y="5915184"/>
            <a:ext cx="401296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Selesai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50550" y="6090525"/>
            <a:ext cx="498939" cy="1753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6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49489" y="6090525"/>
            <a:ext cx="1357181" cy="1753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mobilisasi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06671" y="6090525"/>
            <a:ext cx="361341" cy="1753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2" name="object 22"/>
          <p:cNvSpPr txBox="1"/>
          <p:nvPr/>
        </p:nvSpPr>
        <p:spPr>
          <a:xfrm>
            <a:off x="6768013" y="6090525"/>
            <a:ext cx="423121" cy="1753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1" name="object 21"/>
          <p:cNvSpPr txBox="1"/>
          <p:nvPr/>
        </p:nvSpPr>
        <p:spPr>
          <a:xfrm>
            <a:off x="7191134" y="6090525"/>
            <a:ext cx="401296" cy="1753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0" name="object 20"/>
          <p:cNvSpPr txBox="1"/>
          <p:nvPr/>
        </p:nvSpPr>
        <p:spPr>
          <a:xfrm>
            <a:off x="4550550" y="6265868"/>
            <a:ext cx="498939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6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49489" y="6265868"/>
            <a:ext cx="1357181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anaan,</a:t>
            </a:r>
            <a:r>
              <a:rPr sz="723" spc="7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desain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spesifi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omponen.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06671" y="6265868"/>
            <a:ext cx="361341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7" name="object 17"/>
          <p:cNvSpPr txBox="1"/>
          <p:nvPr/>
        </p:nvSpPr>
        <p:spPr>
          <a:xfrm>
            <a:off x="6768013" y="6265868"/>
            <a:ext cx="423121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6" name="object 16"/>
          <p:cNvSpPr txBox="1"/>
          <p:nvPr/>
        </p:nvSpPr>
        <p:spPr>
          <a:xfrm>
            <a:off x="7191134" y="6265868"/>
            <a:ext cx="401296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5" name="object 15"/>
          <p:cNvSpPr txBox="1"/>
          <p:nvPr/>
        </p:nvSpPr>
        <p:spPr>
          <a:xfrm>
            <a:off x="4550550" y="6551438"/>
            <a:ext cx="498939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6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49489" y="6551438"/>
            <a:ext cx="1357181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permohonan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ijin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PLN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06671" y="6551438"/>
            <a:ext cx="361341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2" name="object 12"/>
          <p:cNvSpPr txBox="1"/>
          <p:nvPr/>
        </p:nvSpPr>
        <p:spPr>
          <a:xfrm>
            <a:off x="6768013" y="6551438"/>
            <a:ext cx="423121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1" name="object 11"/>
          <p:cNvSpPr txBox="1"/>
          <p:nvPr/>
        </p:nvSpPr>
        <p:spPr>
          <a:xfrm>
            <a:off x="7191134" y="6551438"/>
            <a:ext cx="401296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0" name="object 10"/>
          <p:cNvSpPr txBox="1"/>
          <p:nvPr/>
        </p:nvSpPr>
        <p:spPr>
          <a:xfrm>
            <a:off x="4550550" y="6726779"/>
            <a:ext cx="498939" cy="3957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6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49489" y="6726779"/>
            <a:ext cx="1357181" cy="3957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 marR="68867">
              <a:lnSpc>
                <a:spcPct val="100041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pengadaan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alat,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bahan 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omponen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utama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pen- dukung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06671" y="6726779"/>
            <a:ext cx="361341" cy="3957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7" name="object 7"/>
          <p:cNvSpPr txBox="1"/>
          <p:nvPr/>
        </p:nvSpPr>
        <p:spPr>
          <a:xfrm>
            <a:off x="6768013" y="6726779"/>
            <a:ext cx="423121" cy="3957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6" name="object 6"/>
          <p:cNvSpPr txBox="1"/>
          <p:nvPr/>
        </p:nvSpPr>
        <p:spPr>
          <a:xfrm>
            <a:off x="7191134" y="6726779"/>
            <a:ext cx="401296" cy="3957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object 244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9" name="object 219"/>
          <p:cNvSpPr/>
          <p:nvPr/>
        </p:nvSpPr>
        <p:spPr>
          <a:xfrm>
            <a:off x="4548252" y="1129538"/>
            <a:ext cx="501236" cy="0"/>
          </a:xfrm>
          <a:custGeom>
            <a:avLst/>
            <a:gdLst/>
            <a:ahLst/>
            <a:cxnLst/>
            <a:rect l="l" t="t" r="r" b="b"/>
            <a:pathLst>
              <a:path w="693000">
                <a:moveTo>
                  <a:pt x="0" y="0"/>
                </a:moveTo>
                <a:lnTo>
                  <a:pt x="693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0" name="object 220"/>
          <p:cNvSpPr/>
          <p:nvPr/>
        </p:nvSpPr>
        <p:spPr>
          <a:xfrm>
            <a:off x="4550548" y="113183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1" name="object 221"/>
          <p:cNvSpPr/>
          <p:nvPr/>
        </p:nvSpPr>
        <p:spPr>
          <a:xfrm>
            <a:off x="5049489" y="1129538"/>
            <a:ext cx="1357180" cy="0"/>
          </a:xfrm>
          <a:custGeom>
            <a:avLst/>
            <a:gdLst/>
            <a:ahLst/>
            <a:cxnLst/>
            <a:rect l="l" t="t" r="r" b="b"/>
            <a:pathLst>
              <a:path w="1876412">
                <a:moveTo>
                  <a:pt x="0" y="0"/>
                </a:moveTo>
                <a:lnTo>
                  <a:pt x="187641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2" name="object 222"/>
          <p:cNvSpPr/>
          <p:nvPr/>
        </p:nvSpPr>
        <p:spPr>
          <a:xfrm>
            <a:off x="5049489" y="113183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3" name="object 223"/>
          <p:cNvSpPr/>
          <p:nvPr/>
        </p:nvSpPr>
        <p:spPr>
          <a:xfrm>
            <a:off x="6406671" y="1129538"/>
            <a:ext cx="361338" cy="0"/>
          </a:xfrm>
          <a:custGeom>
            <a:avLst/>
            <a:gdLst/>
            <a:ahLst/>
            <a:cxnLst/>
            <a:rect l="l" t="t" r="r" b="b"/>
            <a:pathLst>
              <a:path w="499579">
                <a:moveTo>
                  <a:pt x="0" y="0"/>
                </a:moveTo>
                <a:lnTo>
                  <a:pt x="4995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4" name="object 224"/>
          <p:cNvSpPr/>
          <p:nvPr/>
        </p:nvSpPr>
        <p:spPr>
          <a:xfrm>
            <a:off x="6406671" y="113183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5" name="object 225"/>
          <p:cNvSpPr/>
          <p:nvPr/>
        </p:nvSpPr>
        <p:spPr>
          <a:xfrm>
            <a:off x="6768013" y="1129538"/>
            <a:ext cx="423121" cy="0"/>
          </a:xfrm>
          <a:custGeom>
            <a:avLst/>
            <a:gdLst/>
            <a:ahLst/>
            <a:cxnLst/>
            <a:rect l="l" t="t" r="r" b="b"/>
            <a:pathLst>
              <a:path w="585000">
                <a:moveTo>
                  <a:pt x="0" y="0"/>
                </a:moveTo>
                <a:lnTo>
                  <a:pt x="585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6" name="object 226"/>
          <p:cNvSpPr/>
          <p:nvPr/>
        </p:nvSpPr>
        <p:spPr>
          <a:xfrm>
            <a:off x="6768013" y="113183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7" name="object 227"/>
          <p:cNvSpPr/>
          <p:nvPr/>
        </p:nvSpPr>
        <p:spPr>
          <a:xfrm>
            <a:off x="7191135" y="1129538"/>
            <a:ext cx="403592" cy="0"/>
          </a:xfrm>
          <a:custGeom>
            <a:avLst/>
            <a:gdLst/>
            <a:ahLst/>
            <a:cxnLst/>
            <a:rect l="l" t="t" r="r" b="b"/>
            <a:pathLst>
              <a:path w="557999">
                <a:moveTo>
                  <a:pt x="0" y="0"/>
                </a:moveTo>
                <a:lnTo>
                  <a:pt x="557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8" name="object 228"/>
          <p:cNvSpPr/>
          <p:nvPr/>
        </p:nvSpPr>
        <p:spPr>
          <a:xfrm>
            <a:off x="7191135" y="113183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9" name="object 229"/>
          <p:cNvSpPr/>
          <p:nvPr/>
        </p:nvSpPr>
        <p:spPr>
          <a:xfrm>
            <a:off x="7592431" y="113183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0" name="object 230"/>
          <p:cNvSpPr/>
          <p:nvPr/>
        </p:nvSpPr>
        <p:spPr>
          <a:xfrm>
            <a:off x="4548252" y="1415108"/>
            <a:ext cx="501236" cy="0"/>
          </a:xfrm>
          <a:custGeom>
            <a:avLst/>
            <a:gdLst/>
            <a:ahLst/>
            <a:cxnLst/>
            <a:rect l="l" t="t" r="r" b="b"/>
            <a:pathLst>
              <a:path w="693000">
                <a:moveTo>
                  <a:pt x="0" y="0"/>
                </a:moveTo>
                <a:lnTo>
                  <a:pt x="693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1" name="object 231"/>
          <p:cNvSpPr/>
          <p:nvPr/>
        </p:nvSpPr>
        <p:spPr>
          <a:xfrm>
            <a:off x="4550548" y="1417401"/>
            <a:ext cx="0" cy="501439"/>
          </a:xfrm>
          <a:custGeom>
            <a:avLst/>
            <a:gdLst/>
            <a:ahLst/>
            <a:cxnLst/>
            <a:rect l="l" t="t" r="r" b="b"/>
            <a:pathLst>
              <a:path h="693280">
                <a:moveTo>
                  <a:pt x="0" y="693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2" name="object 232"/>
          <p:cNvSpPr/>
          <p:nvPr/>
        </p:nvSpPr>
        <p:spPr>
          <a:xfrm>
            <a:off x="5049489" y="1415108"/>
            <a:ext cx="1357180" cy="0"/>
          </a:xfrm>
          <a:custGeom>
            <a:avLst/>
            <a:gdLst/>
            <a:ahLst/>
            <a:cxnLst/>
            <a:rect l="l" t="t" r="r" b="b"/>
            <a:pathLst>
              <a:path w="1876412">
                <a:moveTo>
                  <a:pt x="0" y="0"/>
                </a:moveTo>
                <a:lnTo>
                  <a:pt x="187641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3" name="object 233"/>
          <p:cNvSpPr/>
          <p:nvPr/>
        </p:nvSpPr>
        <p:spPr>
          <a:xfrm>
            <a:off x="5049489" y="1417401"/>
            <a:ext cx="0" cy="501439"/>
          </a:xfrm>
          <a:custGeom>
            <a:avLst/>
            <a:gdLst/>
            <a:ahLst/>
            <a:cxnLst/>
            <a:rect l="l" t="t" r="r" b="b"/>
            <a:pathLst>
              <a:path h="693280">
                <a:moveTo>
                  <a:pt x="0" y="693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4" name="object 234"/>
          <p:cNvSpPr/>
          <p:nvPr/>
        </p:nvSpPr>
        <p:spPr>
          <a:xfrm>
            <a:off x="6406671" y="1415108"/>
            <a:ext cx="361338" cy="0"/>
          </a:xfrm>
          <a:custGeom>
            <a:avLst/>
            <a:gdLst/>
            <a:ahLst/>
            <a:cxnLst/>
            <a:rect l="l" t="t" r="r" b="b"/>
            <a:pathLst>
              <a:path w="499579">
                <a:moveTo>
                  <a:pt x="0" y="0"/>
                </a:moveTo>
                <a:lnTo>
                  <a:pt x="4995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5" name="object 235"/>
          <p:cNvSpPr/>
          <p:nvPr/>
        </p:nvSpPr>
        <p:spPr>
          <a:xfrm>
            <a:off x="6406671" y="1417401"/>
            <a:ext cx="0" cy="501439"/>
          </a:xfrm>
          <a:custGeom>
            <a:avLst/>
            <a:gdLst/>
            <a:ahLst/>
            <a:cxnLst/>
            <a:rect l="l" t="t" r="r" b="b"/>
            <a:pathLst>
              <a:path h="693280">
                <a:moveTo>
                  <a:pt x="0" y="693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6" name="object 236"/>
          <p:cNvSpPr/>
          <p:nvPr/>
        </p:nvSpPr>
        <p:spPr>
          <a:xfrm>
            <a:off x="6768013" y="1415108"/>
            <a:ext cx="423121" cy="0"/>
          </a:xfrm>
          <a:custGeom>
            <a:avLst/>
            <a:gdLst/>
            <a:ahLst/>
            <a:cxnLst/>
            <a:rect l="l" t="t" r="r" b="b"/>
            <a:pathLst>
              <a:path w="585000">
                <a:moveTo>
                  <a:pt x="0" y="0"/>
                </a:moveTo>
                <a:lnTo>
                  <a:pt x="585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7" name="object 237"/>
          <p:cNvSpPr/>
          <p:nvPr/>
        </p:nvSpPr>
        <p:spPr>
          <a:xfrm>
            <a:off x="7191135" y="1415108"/>
            <a:ext cx="403592" cy="0"/>
          </a:xfrm>
          <a:custGeom>
            <a:avLst/>
            <a:gdLst/>
            <a:ahLst/>
            <a:cxnLst/>
            <a:rect l="l" t="t" r="r" b="b"/>
            <a:pathLst>
              <a:path w="557999">
                <a:moveTo>
                  <a:pt x="0" y="0"/>
                </a:moveTo>
                <a:lnTo>
                  <a:pt x="557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8" name="object 238"/>
          <p:cNvSpPr/>
          <p:nvPr/>
        </p:nvSpPr>
        <p:spPr>
          <a:xfrm>
            <a:off x="7592431" y="1417401"/>
            <a:ext cx="0" cy="501439"/>
          </a:xfrm>
          <a:custGeom>
            <a:avLst/>
            <a:gdLst/>
            <a:ahLst/>
            <a:cxnLst/>
            <a:rect l="l" t="t" r="r" b="b"/>
            <a:pathLst>
              <a:path h="693280">
                <a:moveTo>
                  <a:pt x="0" y="693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9" name="object 239"/>
          <p:cNvSpPr/>
          <p:nvPr/>
        </p:nvSpPr>
        <p:spPr>
          <a:xfrm>
            <a:off x="4548252" y="1921136"/>
            <a:ext cx="501236" cy="0"/>
          </a:xfrm>
          <a:custGeom>
            <a:avLst/>
            <a:gdLst/>
            <a:ahLst/>
            <a:cxnLst/>
            <a:rect l="l" t="t" r="r" b="b"/>
            <a:pathLst>
              <a:path w="693000">
                <a:moveTo>
                  <a:pt x="0" y="0"/>
                </a:moveTo>
                <a:lnTo>
                  <a:pt x="693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0" name="object 240"/>
          <p:cNvSpPr/>
          <p:nvPr/>
        </p:nvSpPr>
        <p:spPr>
          <a:xfrm>
            <a:off x="5049489" y="1921136"/>
            <a:ext cx="1357180" cy="0"/>
          </a:xfrm>
          <a:custGeom>
            <a:avLst/>
            <a:gdLst/>
            <a:ahLst/>
            <a:cxnLst/>
            <a:rect l="l" t="t" r="r" b="b"/>
            <a:pathLst>
              <a:path w="1876412">
                <a:moveTo>
                  <a:pt x="0" y="0"/>
                </a:moveTo>
                <a:lnTo>
                  <a:pt x="187641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1" name="object 241"/>
          <p:cNvSpPr/>
          <p:nvPr/>
        </p:nvSpPr>
        <p:spPr>
          <a:xfrm>
            <a:off x="6406671" y="1921136"/>
            <a:ext cx="361338" cy="0"/>
          </a:xfrm>
          <a:custGeom>
            <a:avLst/>
            <a:gdLst/>
            <a:ahLst/>
            <a:cxnLst/>
            <a:rect l="l" t="t" r="r" b="b"/>
            <a:pathLst>
              <a:path w="499579">
                <a:moveTo>
                  <a:pt x="0" y="0"/>
                </a:moveTo>
                <a:lnTo>
                  <a:pt x="49957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2" name="object 242"/>
          <p:cNvSpPr/>
          <p:nvPr/>
        </p:nvSpPr>
        <p:spPr>
          <a:xfrm>
            <a:off x="6768013" y="1921136"/>
            <a:ext cx="423121" cy="0"/>
          </a:xfrm>
          <a:custGeom>
            <a:avLst/>
            <a:gdLst/>
            <a:ahLst/>
            <a:cxnLst/>
            <a:rect l="l" t="t" r="r" b="b"/>
            <a:pathLst>
              <a:path w="585000">
                <a:moveTo>
                  <a:pt x="0" y="0"/>
                </a:moveTo>
                <a:lnTo>
                  <a:pt x="58500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3" name="object 243"/>
          <p:cNvSpPr/>
          <p:nvPr/>
        </p:nvSpPr>
        <p:spPr>
          <a:xfrm>
            <a:off x="7191135" y="1921136"/>
            <a:ext cx="403592" cy="0"/>
          </a:xfrm>
          <a:custGeom>
            <a:avLst/>
            <a:gdLst/>
            <a:ahLst/>
            <a:cxnLst/>
            <a:rect l="l" t="t" r="r" b="b"/>
            <a:pathLst>
              <a:path w="557999">
                <a:moveTo>
                  <a:pt x="0" y="0"/>
                </a:moveTo>
                <a:lnTo>
                  <a:pt x="557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2" name="object 82"/>
          <p:cNvSpPr/>
          <p:nvPr/>
        </p:nvSpPr>
        <p:spPr>
          <a:xfrm>
            <a:off x="4548252" y="2621819"/>
            <a:ext cx="500125" cy="0"/>
          </a:xfrm>
          <a:custGeom>
            <a:avLst/>
            <a:gdLst/>
            <a:ahLst/>
            <a:cxnLst/>
            <a:rect l="l" t="t" r="r" b="b"/>
            <a:pathLst>
              <a:path w="691464">
                <a:moveTo>
                  <a:pt x="0" y="0"/>
                </a:moveTo>
                <a:lnTo>
                  <a:pt x="691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3" name="object 83"/>
          <p:cNvSpPr/>
          <p:nvPr/>
        </p:nvSpPr>
        <p:spPr>
          <a:xfrm>
            <a:off x="4550548" y="2624111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4" name="object 84"/>
          <p:cNvSpPr/>
          <p:nvPr/>
        </p:nvSpPr>
        <p:spPr>
          <a:xfrm>
            <a:off x="5048375" y="2621819"/>
            <a:ext cx="1354810" cy="0"/>
          </a:xfrm>
          <a:custGeom>
            <a:avLst/>
            <a:gdLst/>
            <a:ahLst/>
            <a:cxnLst/>
            <a:rect l="l" t="t" r="r" b="b"/>
            <a:pathLst>
              <a:path w="1873135">
                <a:moveTo>
                  <a:pt x="0" y="0"/>
                </a:moveTo>
                <a:lnTo>
                  <a:pt x="187313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5" name="object 85"/>
          <p:cNvSpPr/>
          <p:nvPr/>
        </p:nvSpPr>
        <p:spPr>
          <a:xfrm>
            <a:off x="6403183" y="2621819"/>
            <a:ext cx="373555" cy="0"/>
          </a:xfrm>
          <a:custGeom>
            <a:avLst/>
            <a:gdLst/>
            <a:ahLst/>
            <a:cxnLst/>
            <a:rect l="l" t="t" r="r" b="b"/>
            <a:pathLst>
              <a:path w="516470">
                <a:moveTo>
                  <a:pt x="0" y="0"/>
                </a:moveTo>
                <a:lnTo>
                  <a:pt x="51647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6" name="object 86"/>
          <p:cNvSpPr/>
          <p:nvPr/>
        </p:nvSpPr>
        <p:spPr>
          <a:xfrm>
            <a:off x="6776740" y="2621819"/>
            <a:ext cx="431526" cy="0"/>
          </a:xfrm>
          <a:custGeom>
            <a:avLst/>
            <a:gdLst/>
            <a:ahLst/>
            <a:cxnLst/>
            <a:rect l="l" t="t" r="r" b="b"/>
            <a:pathLst>
              <a:path w="596620">
                <a:moveTo>
                  <a:pt x="0" y="0"/>
                </a:moveTo>
                <a:lnTo>
                  <a:pt x="59662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7" name="object 87"/>
          <p:cNvSpPr/>
          <p:nvPr/>
        </p:nvSpPr>
        <p:spPr>
          <a:xfrm>
            <a:off x="7208264" y="2621819"/>
            <a:ext cx="386461" cy="0"/>
          </a:xfrm>
          <a:custGeom>
            <a:avLst/>
            <a:gdLst/>
            <a:ahLst/>
            <a:cxnLst/>
            <a:rect l="l" t="t" r="r" b="b"/>
            <a:pathLst>
              <a:path w="534314">
                <a:moveTo>
                  <a:pt x="0" y="0"/>
                </a:moveTo>
                <a:lnTo>
                  <a:pt x="53431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8" name="object 88"/>
          <p:cNvSpPr/>
          <p:nvPr/>
        </p:nvSpPr>
        <p:spPr>
          <a:xfrm>
            <a:off x="7592431" y="2624111"/>
            <a:ext cx="0" cy="391210"/>
          </a:xfrm>
          <a:custGeom>
            <a:avLst/>
            <a:gdLst/>
            <a:ahLst/>
            <a:cxnLst/>
            <a:rect l="l" t="t" r="r" b="b"/>
            <a:pathLst>
              <a:path h="540880">
                <a:moveTo>
                  <a:pt x="0" y="5408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9" name="object 89"/>
          <p:cNvSpPr/>
          <p:nvPr/>
        </p:nvSpPr>
        <p:spPr>
          <a:xfrm>
            <a:off x="4548252" y="3017618"/>
            <a:ext cx="500125" cy="0"/>
          </a:xfrm>
          <a:custGeom>
            <a:avLst/>
            <a:gdLst/>
            <a:ahLst/>
            <a:cxnLst/>
            <a:rect l="l" t="t" r="r" b="b"/>
            <a:pathLst>
              <a:path w="691464">
                <a:moveTo>
                  <a:pt x="0" y="0"/>
                </a:moveTo>
                <a:lnTo>
                  <a:pt x="691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0" name="object 90"/>
          <p:cNvSpPr/>
          <p:nvPr/>
        </p:nvSpPr>
        <p:spPr>
          <a:xfrm>
            <a:off x="4550548" y="301991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1" name="object 91"/>
          <p:cNvSpPr/>
          <p:nvPr/>
        </p:nvSpPr>
        <p:spPr>
          <a:xfrm>
            <a:off x="5048375" y="3017618"/>
            <a:ext cx="1354810" cy="0"/>
          </a:xfrm>
          <a:custGeom>
            <a:avLst/>
            <a:gdLst/>
            <a:ahLst/>
            <a:cxnLst/>
            <a:rect l="l" t="t" r="r" b="b"/>
            <a:pathLst>
              <a:path w="1873135">
                <a:moveTo>
                  <a:pt x="0" y="0"/>
                </a:moveTo>
                <a:lnTo>
                  <a:pt x="187313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2" name="object 92"/>
          <p:cNvSpPr/>
          <p:nvPr/>
        </p:nvSpPr>
        <p:spPr>
          <a:xfrm>
            <a:off x="5048375" y="301991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3" name="object 93"/>
          <p:cNvSpPr/>
          <p:nvPr/>
        </p:nvSpPr>
        <p:spPr>
          <a:xfrm>
            <a:off x="6403183" y="3017618"/>
            <a:ext cx="373555" cy="0"/>
          </a:xfrm>
          <a:custGeom>
            <a:avLst/>
            <a:gdLst/>
            <a:ahLst/>
            <a:cxnLst/>
            <a:rect l="l" t="t" r="r" b="b"/>
            <a:pathLst>
              <a:path w="516470">
                <a:moveTo>
                  <a:pt x="0" y="0"/>
                </a:moveTo>
                <a:lnTo>
                  <a:pt x="51647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4" name="object 94"/>
          <p:cNvSpPr/>
          <p:nvPr/>
        </p:nvSpPr>
        <p:spPr>
          <a:xfrm>
            <a:off x="6776740" y="3017618"/>
            <a:ext cx="431526" cy="0"/>
          </a:xfrm>
          <a:custGeom>
            <a:avLst/>
            <a:gdLst/>
            <a:ahLst/>
            <a:cxnLst/>
            <a:rect l="l" t="t" r="r" b="b"/>
            <a:pathLst>
              <a:path w="596620">
                <a:moveTo>
                  <a:pt x="0" y="0"/>
                </a:moveTo>
                <a:lnTo>
                  <a:pt x="59662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5" name="object 95"/>
          <p:cNvSpPr/>
          <p:nvPr/>
        </p:nvSpPr>
        <p:spPr>
          <a:xfrm>
            <a:off x="7208264" y="3017618"/>
            <a:ext cx="386461" cy="0"/>
          </a:xfrm>
          <a:custGeom>
            <a:avLst/>
            <a:gdLst/>
            <a:ahLst/>
            <a:cxnLst/>
            <a:rect l="l" t="t" r="r" b="b"/>
            <a:pathLst>
              <a:path w="534314">
                <a:moveTo>
                  <a:pt x="0" y="0"/>
                </a:moveTo>
                <a:lnTo>
                  <a:pt x="53431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6" name="object 96"/>
          <p:cNvSpPr/>
          <p:nvPr/>
        </p:nvSpPr>
        <p:spPr>
          <a:xfrm>
            <a:off x="7592431" y="301991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7" name="object 97"/>
          <p:cNvSpPr/>
          <p:nvPr/>
        </p:nvSpPr>
        <p:spPr>
          <a:xfrm>
            <a:off x="4548252" y="3303189"/>
            <a:ext cx="500125" cy="0"/>
          </a:xfrm>
          <a:custGeom>
            <a:avLst/>
            <a:gdLst/>
            <a:ahLst/>
            <a:cxnLst/>
            <a:rect l="l" t="t" r="r" b="b"/>
            <a:pathLst>
              <a:path w="691464">
                <a:moveTo>
                  <a:pt x="0" y="0"/>
                </a:moveTo>
                <a:lnTo>
                  <a:pt x="691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8" name="object 98"/>
          <p:cNvSpPr/>
          <p:nvPr/>
        </p:nvSpPr>
        <p:spPr>
          <a:xfrm>
            <a:off x="4550548" y="3305481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9" name="object 99"/>
          <p:cNvSpPr/>
          <p:nvPr/>
        </p:nvSpPr>
        <p:spPr>
          <a:xfrm>
            <a:off x="5048375" y="3303189"/>
            <a:ext cx="1354810" cy="0"/>
          </a:xfrm>
          <a:custGeom>
            <a:avLst/>
            <a:gdLst/>
            <a:ahLst/>
            <a:cxnLst/>
            <a:rect l="l" t="t" r="r" b="b"/>
            <a:pathLst>
              <a:path w="1873135">
                <a:moveTo>
                  <a:pt x="0" y="0"/>
                </a:moveTo>
                <a:lnTo>
                  <a:pt x="187313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0" name="object 100"/>
          <p:cNvSpPr/>
          <p:nvPr/>
        </p:nvSpPr>
        <p:spPr>
          <a:xfrm>
            <a:off x="5048375" y="3305481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1" name="object 101"/>
          <p:cNvSpPr/>
          <p:nvPr/>
        </p:nvSpPr>
        <p:spPr>
          <a:xfrm>
            <a:off x="6403183" y="3303189"/>
            <a:ext cx="373555" cy="0"/>
          </a:xfrm>
          <a:custGeom>
            <a:avLst/>
            <a:gdLst/>
            <a:ahLst/>
            <a:cxnLst/>
            <a:rect l="l" t="t" r="r" b="b"/>
            <a:pathLst>
              <a:path w="516470">
                <a:moveTo>
                  <a:pt x="0" y="0"/>
                </a:moveTo>
                <a:lnTo>
                  <a:pt x="51647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2" name="object 102"/>
          <p:cNvSpPr/>
          <p:nvPr/>
        </p:nvSpPr>
        <p:spPr>
          <a:xfrm>
            <a:off x="6776740" y="3303189"/>
            <a:ext cx="431526" cy="0"/>
          </a:xfrm>
          <a:custGeom>
            <a:avLst/>
            <a:gdLst/>
            <a:ahLst/>
            <a:cxnLst/>
            <a:rect l="l" t="t" r="r" b="b"/>
            <a:pathLst>
              <a:path w="596620">
                <a:moveTo>
                  <a:pt x="0" y="0"/>
                </a:moveTo>
                <a:lnTo>
                  <a:pt x="59662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3" name="object 103"/>
          <p:cNvSpPr/>
          <p:nvPr/>
        </p:nvSpPr>
        <p:spPr>
          <a:xfrm>
            <a:off x="7208264" y="3303189"/>
            <a:ext cx="386461" cy="0"/>
          </a:xfrm>
          <a:custGeom>
            <a:avLst/>
            <a:gdLst/>
            <a:ahLst/>
            <a:cxnLst/>
            <a:rect l="l" t="t" r="r" b="b"/>
            <a:pathLst>
              <a:path w="534314">
                <a:moveTo>
                  <a:pt x="0" y="0"/>
                </a:moveTo>
                <a:lnTo>
                  <a:pt x="53431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4" name="object 104"/>
          <p:cNvSpPr/>
          <p:nvPr/>
        </p:nvSpPr>
        <p:spPr>
          <a:xfrm>
            <a:off x="7592431" y="3305481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5" name="object 105"/>
          <p:cNvSpPr/>
          <p:nvPr/>
        </p:nvSpPr>
        <p:spPr>
          <a:xfrm>
            <a:off x="4548252" y="3478530"/>
            <a:ext cx="500125" cy="0"/>
          </a:xfrm>
          <a:custGeom>
            <a:avLst/>
            <a:gdLst/>
            <a:ahLst/>
            <a:cxnLst/>
            <a:rect l="l" t="t" r="r" b="b"/>
            <a:pathLst>
              <a:path w="691464">
                <a:moveTo>
                  <a:pt x="0" y="0"/>
                </a:moveTo>
                <a:lnTo>
                  <a:pt x="691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6" name="object 106"/>
          <p:cNvSpPr/>
          <p:nvPr/>
        </p:nvSpPr>
        <p:spPr>
          <a:xfrm>
            <a:off x="4550548" y="3480822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7" name="object 107"/>
          <p:cNvSpPr/>
          <p:nvPr/>
        </p:nvSpPr>
        <p:spPr>
          <a:xfrm>
            <a:off x="5048375" y="3478530"/>
            <a:ext cx="1354810" cy="0"/>
          </a:xfrm>
          <a:custGeom>
            <a:avLst/>
            <a:gdLst/>
            <a:ahLst/>
            <a:cxnLst/>
            <a:rect l="l" t="t" r="r" b="b"/>
            <a:pathLst>
              <a:path w="1873135">
                <a:moveTo>
                  <a:pt x="0" y="0"/>
                </a:moveTo>
                <a:lnTo>
                  <a:pt x="187313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8" name="object 108"/>
          <p:cNvSpPr/>
          <p:nvPr/>
        </p:nvSpPr>
        <p:spPr>
          <a:xfrm>
            <a:off x="5048375" y="3480822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9" name="object 109"/>
          <p:cNvSpPr/>
          <p:nvPr/>
        </p:nvSpPr>
        <p:spPr>
          <a:xfrm>
            <a:off x="6403183" y="3478530"/>
            <a:ext cx="373555" cy="0"/>
          </a:xfrm>
          <a:custGeom>
            <a:avLst/>
            <a:gdLst/>
            <a:ahLst/>
            <a:cxnLst/>
            <a:rect l="l" t="t" r="r" b="b"/>
            <a:pathLst>
              <a:path w="516470">
                <a:moveTo>
                  <a:pt x="0" y="0"/>
                </a:moveTo>
                <a:lnTo>
                  <a:pt x="51647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0" name="object 110"/>
          <p:cNvSpPr/>
          <p:nvPr/>
        </p:nvSpPr>
        <p:spPr>
          <a:xfrm>
            <a:off x="6776740" y="3478530"/>
            <a:ext cx="431526" cy="0"/>
          </a:xfrm>
          <a:custGeom>
            <a:avLst/>
            <a:gdLst/>
            <a:ahLst/>
            <a:cxnLst/>
            <a:rect l="l" t="t" r="r" b="b"/>
            <a:pathLst>
              <a:path w="596620">
                <a:moveTo>
                  <a:pt x="0" y="0"/>
                </a:moveTo>
                <a:lnTo>
                  <a:pt x="59662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1" name="object 111"/>
          <p:cNvSpPr/>
          <p:nvPr/>
        </p:nvSpPr>
        <p:spPr>
          <a:xfrm>
            <a:off x="7208264" y="3478530"/>
            <a:ext cx="386461" cy="0"/>
          </a:xfrm>
          <a:custGeom>
            <a:avLst/>
            <a:gdLst/>
            <a:ahLst/>
            <a:cxnLst/>
            <a:rect l="l" t="t" r="r" b="b"/>
            <a:pathLst>
              <a:path w="534314">
                <a:moveTo>
                  <a:pt x="0" y="0"/>
                </a:moveTo>
                <a:lnTo>
                  <a:pt x="53431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2" name="object 112"/>
          <p:cNvSpPr/>
          <p:nvPr/>
        </p:nvSpPr>
        <p:spPr>
          <a:xfrm>
            <a:off x="7592431" y="3480822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3" name="object 113"/>
          <p:cNvSpPr/>
          <p:nvPr/>
        </p:nvSpPr>
        <p:spPr>
          <a:xfrm>
            <a:off x="4548252" y="3653872"/>
            <a:ext cx="500125" cy="0"/>
          </a:xfrm>
          <a:custGeom>
            <a:avLst/>
            <a:gdLst/>
            <a:ahLst/>
            <a:cxnLst/>
            <a:rect l="l" t="t" r="r" b="b"/>
            <a:pathLst>
              <a:path w="691464">
                <a:moveTo>
                  <a:pt x="0" y="0"/>
                </a:moveTo>
                <a:lnTo>
                  <a:pt x="691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4" name="object 114"/>
          <p:cNvSpPr/>
          <p:nvPr/>
        </p:nvSpPr>
        <p:spPr>
          <a:xfrm>
            <a:off x="4550548" y="3656164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5" name="object 115"/>
          <p:cNvSpPr/>
          <p:nvPr/>
        </p:nvSpPr>
        <p:spPr>
          <a:xfrm>
            <a:off x="5048375" y="3653872"/>
            <a:ext cx="1354810" cy="0"/>
          </a:xfrm>
          <a:custGeom>
            <a:avLst/>
            <a:gdLst/>
            <a:ahLst/>
            <a:cxnLst/>
            <a:rect l="l" t="t" r="r" b="b"/>
            <a:pathLst>
              <a:path w="1873135">
                <a:moveTo>
                  <a:pt x="0" y="0"/>
                </a:moveTo>
                <a:lnTo>
                  <a:pt x="187313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6" name="object 116"/>
          <p:cNvSpPr/>
          <p:nvPr/>
        </p:nvSpPr>
        <p:spPr>
          <a:xfrm>
            <a:off x="5048375" y="3656164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7" name="object 117"/>
          <p:cNvSpPr/>
          <p:nvPr/>
        </p:nvSpPr>
        <p:spPr>
          <a:xfrm>
            <a:off x="6403183" y="3653872"/>
            <a:ext cx="373555" cy="0"/>
          </a:xfrm>
          <a:custGeom>
            <a:avLst/>
            <a:gdLst/>
            <a:ahLst/>
            <a:cxnLst/>
            <a:rect l="l" t="t" r="r" b="b"/>
            <a:pathLst>
              <a:path w="516470">
                <a:moveTo>
                  <a:pt x="0" y="0"/>
                </a:moveTo>
                <a:lnTo>
                  <a:pt x="51647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8" name="object 118"/>
          <p:cNvSpPr/>
          <p:nvPr/>
        </p:nvSpPr>
        <p:spPr>
          <a:xfrm>
            <a:off x="6776740" y="3653872"/>
            <a:ext cx="431526" cy="0"/>
          </a:xfrm>
          <a:custGeom>
            <a:avLst/>
            <a:gdLst/>
            <a:ahLst/>
            <a:cxnLst/>
            <a:rect l="l" t="t" r="r" b="b"/>
            <a:pathLst>
              <a:path w="596620">
                <a:moveTo>
                  <a:pt x="0" y="0"/>
                </a:moveTo>
                <a:lnTo>
                  <a:pt x="59662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9" name="object 119"/>
          <p:cNvSpPr/>
          <p:nvPr/>
        </p:nvSpPr>
        <p:spPr>
          <a:xfrm>
            <a:off x="7208264" y="3653872"/>
            <a:ext cx="386461" cy="0"/>
          </a:xfrm>
          <a:custGeom>
            <a:avLst/>
            <a:gdLst/>
            <a:ahLst/>
            <a:cxnLst/>
            <a:rect l="l" t="t" r="r" b="b"/>
            <a:pathLst>
              <a:path w="534314">
                <a:moveTo>
                  <a:pt x="0" y="0"/>
                </a:moveTo>
                <a:lnTo>
                  <a:pt x="53431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0" name="object 120"/>
          <p:cNvSpPr/>
          <p:nvPr/>
        </p:nvSpPr>
        <p:spPr>
          <a:xfrm>
            <a:off x="7592431" y="3656164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1" name="object 121"/>
          <p:cNvSpPr/>
          <p:nvPr/>
        </p:nvSpPr>
        <p:spPr>
          <a:xfrm>
            <a:off x="4548252" y="3939443"/>
            <a:ext cx="500125" cy="0"/>
          </a:xfrm>
          <a:custGeom>
            <a:avLst/>
            <a:gdLst/>
            <a:ahLst/>
            <a:cxnLst/>
            <a:rect l="l" t="t" r="r" b="b"/>
            <a:pathLst>
              <a:path w="691464">
                <a:moveTo>
                  <a:pt x="0" y="0"/>
                </a:moveTo>
                <a:lnTo>
                  <a:pt x="691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2" name="object 122"/>
          <p:cNvSpPr/>
          <p:nvPr/>
        </p:nvSpPr>
        <p:spPr>
          <a:xfrm>
            <a:off x="4550548" y="3941734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3" name="object 123"/>
          <p:cNvSpPr/>
          <p:nvPr/>
        </p:nvSpPr>
        <p:spPr>
          <a:xfrm>
            <a:off x="5048375" y="3939443"/>
            <a:ext cx="1354810" cy="0"/>
          </a:xfrm>
          <a:custGeom>
            <a:avLst/>
            <a:gdLst/>
            <a:ahLst/>
            <a:cxnLst/>
            <a:rect l="l" t="t" r="r" b="b"/>
            <a:pathLst>
              <a:path w="1873135">
                <a:moveTo>
                  <a:pt x="0" y="0"/>
                </a:moveTo>
                <a:lnTo>
                  <a:pt x="187313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4" name="object 124"/>
          <p:cNvSpPr/>
          <p:nvPr/>
        </p:nvSpPr>
        <p:spPr>
          <a:xfrm>
            <a:off x="6403183" y="3939443"/>
            <a:ext cx="373555" cy="0"/>
          </a:xfrm>
          <a:custGeom>
            <a:avLst/>
            <a:gdLst/>
            <a:ahLst/>
            <a:cxnLst/>
            <a:rect l="l" t="t" r="r" b="b"/>
            <a:pathLst>
              <a:path w="516470">
                <a:moveTo>
                  <a:pt x="0" y="0"/>
                </a:moveTo>
                <a:lnTo>
                  <a:pt x="51647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5" name="object 125"/>
          <p:cNvSpPr/>
          <p:nvPr/>
        </p:nvSpPr>
        <p:spPr>
          <a:xfrm>
            <a:off x="6776740" y="3939443"/>
            <a:ext cx="431526" cy="0"/>
          </a:xfrm>
          <a:custGeom>
            <a:avLst/>
            <a:gdLst/>
            <a:ahLst/>
            <a:cxnLst/>
            <a:rect l="l" t="t" r="r" b="b"/>
            <a:pathLst>
              <a:path w="596620">
                <a:moveTo>
                  <a:pt x="0" y="0"/>
                </a:moveTo>
                <a:lnTo>
                  <a:pt x="59662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6" name="object 126"/>
          <p:cNvSpPr/>
          <p:nvPr/>
        </p:nvSpPr>
        <p:spPr>
          <a:xfrm>
            <a:off x="7208264" y="3939443"/>
            <a:ext cx="386461" cy="0"/>
          </a:xfrm>
          <a:custGeom>
            <a:avLst/>
            <a:gdLst/>
            <a:ahLst/>
            <a:cxnLst/>
            <a:rect l="l" t="t" r="r" b="b"/>
            <a:pathLst>
              <a:path w="534314">
                <a:moveTo>
                  <a:pt x="0" y="0"/>
                </a:moveTo>
                <a:lnTo>
                  <a:pt x="53431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7" name="object 127"/>
          <p:cNvSpPr/>
          <p:nvPr/>
        </p:nvSpPr>
        <p:spPr>
          <a:xfrm>
            <a:off x="7592431" y="3941734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8" name="object 128"/>
          <p:cNvSpPr/>
          <p:nvPr/>
        </p:nvSpPr>
        <p:spPr>
          <a:xfrm>
            <a:off x="4548252" y="4225013"/>
            <a:ext cx="500125" cy="0"/>
          </a:xfrm>
          <a:custGeom>
            <a:avLst/>
            <a:gdLst/>
            <a:ahLst/>
            <a:cxnLst/>
            <a:rect l="l" t="t" r="r" b="b"/>
            <a:pathLst>
              <a:path w="691464">
                <a:moveTo>
                  <a:pt x="0" y="0"/>
                </a:moveTo>
                <a:lnTo>
                  <a:pt x="691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9" name="object 129"/>
          <p:cNvSpPr/>
          <p:nvPr/>
        </p:nvSpPr>
        <p:spPr>
          <a:xfrm>
            <a:off x="4550548" y="4227305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0" name="object 130"/>
          <p:cNvSpPr/>
          <p:nvPr/>
        </p:nvSpPr>
        <p:spPr>
          <a:xfrm>
            <a:off x="5048375" y="4225013"/>
            <a:ext cx="1354810" cy="0"/>
          </a:xfrm>
          <a:custGeom>
            <a:avLst/>
            <a:gdLst/>
            <a:ahLst/>
            <a:cxnLst/>
            <a:rect l="l" t="t" r="r" b="b"/>
            <a:pathLst>
              <a:path w="1873135">
                <a:moveTo>
                  <a:pt x="0" y="0"/>
                </a:moveTo>
                <a:lnTo>
                  <a:pt x="187313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1" name="object 131"/>
          <p:cNvSpPr/>
          <p:nvPr/>
        </p:nvSpPr>
        <p:spPr>
          <a:xfrm>
            <a:off x="5048375" y="4227305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2" name="object 132"/>
          <p:cNvSpPr/>
          <p:nvPr/>
        </p:nvSpPr>
        <p:spPr>
          <a:xfrm>
            <a:off x="6403183" y="4225013"/>
            <a:ext cx="373555" cy="0"/>
          </a:xfrm>
          <a:custGeom>
            <a:avLst/>
            <a:gdLst/>
            <a:ahLst/>
            <a:cxnLst/>
            <a:rect l="l" t="t" r="r" b="b"/>
            <a:pathLst>
              <a:path w="516470">
                <a:moveTo>
                  <a:pt x="0" y="0"/>
                </a:moveTo>
                <a:lnTo>
                  <a:pt x="51647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3" name="object 133"/>
          <p:cNvSpPr/>
          <p:nvPr/>
        </p:nvSpPr>
        <p:spPr>
          <a:xfrm>
            <a:off x="6403183" y="4227305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4" name="object 134"/>
          <p:cNvSpPr/>
          <p:nvPr/>
        </p:nvSpPr>
        <p:spPr>
          <a:xfrm>
            <a:off x="6776740" y="4225013"/>
            <a:ext cx="431526" cy="0"/>
          </a:xfrm>
          <a:custGeom>
            <a:avLst/>
            <a:gdLst/>
            <a:ahLst/>
            <a:cxnLst/>
            <a:rect l="l" t="t" r="r" b="b"/>
            <a:pathLst>
              <a:path w="596620">
                <a:moveTo>
                  <a:pt x="0" y="0"/>
                </a:moveTo>
                <a:lnTo>
                  <a:pt x="59662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5" name="object 135"/>
          <p:cNvSpPr/>
          <p:nvPr/>
        </p:nvSpPr>
        <p:spPr>
          <a:xfrm>
            <a:off x="6776740" y="4227305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6" name="object 136"/>
          <p:cNvSpPr/>
          <p:nvPr/>
        </p:nvSpPr>
        <p:spPr>
          <a:xfrm>
            <a:off x="7208264" y="4225013"/>
            <a:ext cx="386461" cy="0"/>
          </a:xfrm>
          <a:custGeom>
            <a:avLst/>
            <a:gdLst/>
            <a:ahLst/>
            <a:cxnLst/>
            <a:rect l="l" t="t" r="r" b="b"/>
            <a:pathLst>
              <a:path w="534314">
                <a:moveTo>
                  <a:pt x="0" y="0"/>
                </a:moveTo>
                <a:lnTo>
                  <a:pt x="53431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7" name="object 137"/>
          <p:cNvSpPr/>
          <p:nvPr/>
        </p:nvSpPr>
        <p:spPr>
          <a:xfrm>
            <a:off x="7208264" y="4227305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8" name="object 138"/>
          <p:cNvSpPr/>
          <p:nvPr/>
        </p:nvSpPr>
        <p:spPr>
          <a:xfrm>
            <a:off x="7592431" y="4227305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9" name="object 139"/>
          <p:cNvSpPr/>
          <p:nvPr/>
        </p:nvSpPr>
        <p:spPr>
          <a:xfrm>
            <a:off x="4548252" y="4400354"/>
            <a:ext cx="500125" cy="0"/>
          </a:xfrm>
          <a:custGeom>
            <a:avLst/>
            <a:gdLst/>
            <a:ahLst/>
            <a:cxnLst/>
            <a:rect l="l" t="t" r="r" b="b"/>
            <a:pathLst>
              <a:path w="691464">
                <a:moveTo>
                  <a:pt x="0" y="0"/>
                </a:moveTo>
                <a:lnTo>
                  <a:pt x="691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0" name="object 140"/>
          <p:cNvSpPr/>
          <p:nvPr/>
        </p:nvSpPr>
        <p:spPr>
          <a:xfrm>
            <a:off x="4550548" y="4402646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1" name="object 141"/>
          <p:cNvSpPr/>
          <p:nvPr/>
        </p:nvSpPr>
        <p:spPr>
          <a:xfrm>
            <a:off x="5048375" y="4400354"/>
            <a:ext cx="1354810" cy="0"/>
          </a:xfrm>
          <a:custGeom>
            <a:avLst/>
            <a:gdLst/>
            <a:ahLst/>
            <a:cxnLst/>
            <a:rect l="l" t="t" r="r" b="b"/>
            <a:pathLst>
              <a:path w="1873135">
                <a:moveTo>
                  <a:pt x="0" y="0"/>
                </a:moveTo>
                <a:lnTo>
                  <a:pt x="187313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2" name="object 142"/>
          <p:cNvSpPr/>
          <p:nvPr/>
        </p:nvSpPr>
        <p:spPr>
          <a:xfrm>
            <a:off x="5048375" y="4402646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3" name="object 143"/>
          <p:cNvSpPr/>
          <p:nvPr/>
        </p:nvSpPr>
        <p:spPr>
          <a:xfrm>
            <a:off x="6403183" y="4400354"/>
            <a:ext cx="373555" cy="0"/>
          </a:xfrm>
          <a:custGeom>
            <a:avLst/>
            <a:gdLst/>
            <a:ahLst/>
            <a:cxnLst/>
            <a:rect l="l" t="t" r="r" b="b"/>
            <a:pathLst>
              <a:path w="516470">
                <a:moveTo>
                  <a:pt x="0" y="0"/>
                </a:moveTo>
                <a:lnTo>
                  <a:pt x="51647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4" name="object 144"/>
          <p:cNvSpPr/>
          <p:nvPr/>
        </p:nvSpPr>
        <p:spPr>
          <a:xfrm>
            <a:off x="6403183" y="4402646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5" name="object 145"/>
          <p:cNvSpPr/>
          <p:nvPr/>
        </p:nvSpPr>
        <p:spPr>
          <a:xfrm>
            <a:off x="6776740" y="4400354"/>
            <a:ext cx="431526" cy="0"/>
          </a:xfrm>
          <a:custGeom>
            <a:avLst/>
            <a:gdLst/>
            <a:ahLst/>
            <a:cxnLst/>
            <a:rect l="l" t="t" r="r" b="b"/>
            <a:pathLst>
              <a:path w="596620">
                <a:moveTo>
                  <a:pt x="0" y="0"/>
                </a:moveTo>
                <a:lnTo>
                  <a:pt x="59662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6" name="object 146"/>
          <p:cNvSpPr/>
          <p:nvPr/>
        </p:nvSpPr>
        <p:spPr>
          <a:xfrm>
            <a:off x="6776740" y="4402646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7" name="object 147"/>
          <p:cNvSpPr/>
          <p:nvPr/>
        </p:nvSpPr>
        <p:spPr>
          <a:xfrm>
            <a:off x="7208264" y="4400354"/>
            <a:ext cx="386461" cy="0"/>
          </a:xfrm>
          <a:custGeom>
            <a:avLst/>
            <a:gdLst/>
            <a:ahLst/>
            <a:cxnLst/>
            <a:rect l="l" t="t" r="r" b="b"/>
            <a:pathLst>
              <a:path w="534314">
                <a:moveTo>
                  <a:pt x="0" y="0"/>
                </a:moveTo>
                <a:lnTo>
                  <a:pt x="53431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8" name="object 148"/>
          <p:cNvSpPr/>
          <p:nvPr/>
        </p:nvSpPr>
        <p:spPr>
          <a:xfrm>
            <a:off x="7208264" y="4402646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9" name="object 149"/>
          <p:cNvSpPr/>
          <p:nvPr/>
        </p:nvSpPr>
        <p:spPr>
          <a:xfrm>
            <a:off x="7592431" y="4402646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0" name="object 150"/>
          <p:cNvSpPr/>
          <p:nvPr/>
        </p:nvSpPr>
        <p:spPr>
          <a:xfrm>
            <a:off x="4548252" y="4575696"/>
            <a:ext cx="500125" cy="0"/>
          </a:xfrm>
          <a:custGeom>
            <a:avLst/>
            <a:gdLst/>
            <a:ahLst/>
            <a:cxnLst/>
            <a:rect l="l" t="t" r="r" b="b"/>
            <a:pathLst>
              <a:path w="691464">
                <a:moveTo>
                  <a:pt x="0" y="0"/>
                </a:moveTo>
                <a:lnTo>
                  <a:pt x="691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1" name="object 151"/>
          <p:cNvSpPr/>
          <p:nvPr/>
        </p:nvSpPr>
        <p:spPr>
          <a:xfrm>
            <a:off x="4550548" y="4577988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2" name="object 152"/>
          <p:cNvSpPr/>
          <p:nvPr/>
        </p:nvSpPr>
        <p:spPr>
          <a:xfrm>
            <a:off x="5048375" y="4575696"/>
            <a:ext cx="1354810" cy="0"/>
          </a:xfrm>
          <a:custGeom>
            <a:avLst/>
            <a:gdLst/>
            <a:ahLst/>
            <a:cxnLst/>
            <a:rect l="l" t="t" r="r" b="b"/>
            <a:pathLst>
              <a:path w="1873135">
                <a:moveTo>
                  <a:pt x="0" y="0"/>
                </a:moveTo>
                <a:lnTo>
                  <a:pt x="187313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3" name="object 153"/>
          <p:cNvSpPr/>
          <p:nvPr/>
        </p:nvSpPr>
        <p:spPr>
          <a:xfrm>
            <a:off x="5048375" y="4577988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4" name="object 154"/>
          <p:cNvSpPr/>
          <p:nvPr/>
        </p:nvSpPr>
        <p:spPr>
          <a:xfrm>
            <a:off x="6403183" y="4575696"/>
            <a:ext cx="373555" cy="0"/>
          </a:xfrm>
          <a:custGeom>
            <a:avLst/>
            <a:gdLst/>
            <a:ahLst/>
            <a:cxnLst/>
            <a:rect l="l" t="t" r="r" b="b"/>
            <a:pathLst>
              <a:path w="516470">
                <a:moveTo>
                  <a:pt x="0" y="0"/>
                </a:moveTo>
                <a:lnTo>
                  <a:pt x="51647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5" name="object 155"/>
          <p:cNvSpPr/>
          <p:nvPr/>
        </p:nvSpPr>
        <p:spPr>
          <a:xfrm>
            <a:off x="6403183" y="4577988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6" name="object 156"/>
          <p:cNvSpPr/>
          <p:nvPr/>
        </p:nvSpPr>
        <p:spPr>
          <a:xfrm>
            <a:off x="6776740" y="4575696"/>
            <a:ext cx="431526" cy="0"/>
          </a:xfrm>
          <a:custGeom>
            <a:avLst/>
            <a:gdLst/>
            <a:ahLst/>
            <a:cxnLst/>
            <a:rect l="l" t="t" r="r" b="b"/>
            <a:pathLst>
              <a:path w="596620">
                <a:moveTo>
                  <a:pt x="0" y="0"/>
                </a:moveTo>
                <a:lnTo>
                  <a:pt x="59662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7" name="object 157"/>
          <p:cNvSpPr/>
          <p:nvPr/>
        </p:nvSpPr>
        <p:spPr>
          <a:xfrm>
            <a:off x="6776740" y="4577988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8" name="object 158"/>
          <p:cNvSpPr/>
          <p:nvPr/>
        </p:nvSpPr>
        <p:spPr>
          <a:xfrm>
            <a:off x="7208264" y="4575696"/>
            <a:ext cx="386461" cy="0"/>
          </a:xfrm>
          <a:custGeom>
            <a:avLst/>
            <a:gdLst/>
            <a:ahLst/>
            <a:cxnLst/>
            <a:rect l="l" t="t" r="r" b="b"/>
            <a:pathLst>
              <a:path w="534314">
                <a:moveTo>
                  <a:pt x="0" y="0"/>
                </a:moveTo>
                <a:lnTo>
                  <a:pt x="53431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9" name="object 159"/>
          <p:cNvSpPr/>
          <p:nvPr/>
        </p:nvSpPr>
        <p:spPr>
          <a:xfrm>
            <a:off x="7208264" y="4577988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0" name="object 160"/>
          <p:cNvSpPr/>
          <p:nvPr/>
        </p:nvSpPr>
        <p:spPr>
          <a:xfrm>
            <a:off x="7592431" y="4577988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1" name="object 161"/>
          <p:cNvSpPr/>
          <p:nvPr/>
        </p:nvSpPr>
        <p:spPr>
          <a:xfrm>
            <a:off x="4548252" y="4751037"/>
            <a:ext cx="500125" cy="0"/>
          </a:xfrm>
          <a:custGeom>
            <a:avLst/>
            <a:gdLst/>
            <a:ahLst/>
            <a:cxnLst/>
            <a:rect l="l" t="t" r="r" b="b"/>
            <a:pathLst>
              <a:path w="691464">
                <a:moveTo>
                  <a:pt x="0" y="0"/>
                </a:moveTo>
                <a:lnTo>
                  <a:pt x="691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2" name="object 162"/>
          <p:cNvSpPr/>
          <p:nvPr/>
        </p:nvSpPr>
        <p:spPr>
          <a:xfrm>
            <a:off x="4550548" y="475333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3" name="object 163"/>
          <p:cNvSpPr/>
          <p:nvPr/>
        </p:nvSpPr>
        <p:spPr>
          <a:xfrm>
            <a:off x="5048375" y="4751037"/>
            <a:ext cx="1354810" cy="0"/>
          </a:xfrm>
          <a:custGeom>
            <a:avLst/>
            <a:gdLst/>
            <a:ahLst/>
            <a:cxnLst/>
            <a:rect l="l" t="t" r="r" b="b"/>
            <a:pathLst>
              <a:path w="1873135">
                <a:moveTo>
                  <a:pt x="0" y="0"/>
                </a:moveTo>
                <a:lnTo>
                  <a:pt x="187313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4" name="object 164"/>
          <p:cNvSpPr/>
          <p:nvPr/>
        </p:nvSpPr>
        <p:spPr>
          <a:xfrm>
            <a:off x="5048375" y="475333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5" name="object 165"/>
          <p:cNvSpPr/>
          <p:nvPr/>
        </p:nvSpPr>
        <p:spPr>
          <a:xfrm>
            <a:off x="6403183" y="4751037"/>
            <a:ext cx="373555" cy="0"/>
          </a:xfrm>
          <a:custGeom>
            <a:avLst/>
            <a:gdLst/>
            <a:ahLst/>
            <a:cxnLst/>
            <a:rect l="l" t="t" r="r" b="b"/>
            <a:pathLst>
              <a:path w="516470">
                <a:moveTo>
                  <a:pt x="0" y="0"/>
                </a:moveTo>
                <a:lnTo>
                  <a:pt x="51647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6" name="object 166"/>
          <p:cNvSpPr/>
          <p:nvPr/>
        </p:nvSpPr>
        <p:spPr>
          <a:xfrm>
            <a:off x="6403183" y="475333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7" name="object 167"/>
          <p:cNvSpPr/>
          <p:nvPr/>
        </p:nvSpPr>
        <p:spPr>
          <a:xfrm>
            <a:off x="6776740" y="4751037"/>
            <a:ext cx="431526" cy="0"/>
          </a:xfrm>
          <a:custGeom>
            <a:avLst/>
            <a:gdLst/>
            <a:ahLst/>
            <a:cxnLst/>
            <a:rect l="l" t="t" r="r" b="b"/>
            <a:pathLst>
              <a:path w="596620">
                <a:moveTo>
                  <a:pt x="0" y="0"/>
                </a:moveTo>
                <a:lnTo>
                  <a:pt x="59662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8" name="object 168"/>
          <p:cNvSpPr/>
          <p:nvPr/>
        </p:nvSpPr>
        <p:spPr>
          <a:xfrm>
            <a:off x="6776740" y="475333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9" name="object 169"/>
          <p:cNvSpPr/>
          <p:nvPr/>
        </p:nvSpPr>
        <p:spPr>
          <a:xfrm>
            <a:off x="7208264" y="4751037"/>
            <a:ext cx="386461" cy="0"/>
          </a:xfrm>
          <a:custGeom>
            <a:avLst/>
            <a:gdLst/>
            <a:ahLst/>
            <a:cxnLst/>
            <a:rect l="l" t="t" r="r" b="b"/>
            <a:pathLst>
              <a:path w="534314">
                <a:moveTo>
                  <a:pt x="0" y="0"/>
                </a:moveTo>
                <a:lnTo>
                  <a:pt x="53431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0" name="object 170"/>
          <p:cNvSpPr/>
          <p:nvPr/>
        </p:nvSpPr>
        <p:spPr>
          <a:xfrm>
            <a:off x="7208264" y="475333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1" name="object 171"/>
          <p:cNvSpPr/>
          <p:nvPr/>
        </p:nvSpPr>
        <p:spPr>
          <a:xfrm>
            <a:off x="7592431" y="475333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2" name="object 172"/>
          <p:cNvSpPr/>
          <p:nvPr/>
        </p:nvSpPr>
        <p:spPr>
          <a:xfrm>
            <a:off x="4548252" y="5036609"/>
            <a:ext cx="500125" cy="0"/>
          </a:xfrm>
          <a:custGeom>
            <a:avLst/>
            <a:gdLst/>
            <a:ahLst/>
            <a:cxnLst/>
            <a:rect l="l" t="t" r="r" b="b"/>
            <a:pathLst>
              <a:path w="691464">
                <a:moveTo>
                  <a:pt x="0" y="0"/>
                </a:moveTo>
                <a:lnTo>
                  <a:pt x="691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3" name="object 173"/>
          <p:cNvSpPr/>
          <p:nvPr/>
        </p:nvSpPr>
        <p:spPr>
          <a:xfrm>
            <a:off x="4550548" y="503890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4" name="object 174"/>
          <p:cNvSpPr/>
          <p:nvPr/>
        </p:nvSpPr>
        <p:spPr>
          <a:xfrm>
            <a:off x="5048375" y="5036609"/>
            <a:ext cx="1354810" cy="0"/>
          </a:xfrm>
          <a:custGeom>
            <a:avLst/>
            <a:gdLst/>
            <a:ahLst/>
            <a:cxnLst/>
            <a:rect l="l" t="t" r="r" b="b"/>
            <a:pathLst>
              <a:path w="1873135">
                <a:moveTo>
                  <a:pt x="0" y="0"/>
                </a:moveTo>
                <a:lnTo>
                  <a:pt x="187313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5" name="object 175"/>
          <p:cNvSpPr/>
          <p:nvPr/>
        </p:nvSpPr>
        <p:spPr>
          <a:xfrm>
            <a:off x="5048375" y="503890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6" name="object 176"/>
          <p:cNvSpPr/>
          <p:nvPr/>
        </p:nvSpPr>
        <p:spPr>
          <a:xfrm>
            <a:off x="6403183" y="5036609"/>
            <a:ext cx="373555" cy="0"/>
          </a:xfrm>
          <a:custGeom>
            <a:avLst/>
            <a:gdLst/>
            <a:ahLst/>
            <a:cxnLst/>
            <a:rect l="l" t="t" r="r" b="b"/>
            <a:pathLst>
              <a:path w="516470">
                <a:moveTo>
                  <a:pt x="0" y="0"/>
                </a:moveTo>
                <a:lnTo>
                  <a:pt x="51647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7" name="object 177"/>
          <p:cNvSpPr/>
          <p:nvPr/>
        </p:nvSpPr>
        <p:spPr>
          <a:xfrm>
            <a:off x="6403183" y="503890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8" name="object 178"/>
          <p:cNvSpPr/>
          <p:nvPr/>
        </p:nvSpPr>
        <p:spPr>
          <a:xfrm>
            <a:off x="6776740" y="5036609"/>
            <a:ext cx="431526" cy="0"/>
          </a:xfrm>
          <a:custGeom>
            <a:avLst/>
            <a:gdLst/>
            <a:ahLst/>
            <a:cxnLst/>
            <a:rect l="l" t="t" r="r" b="b"/>
            <a:pathLst>
              <a:path w="596620">
                <a:moveTo>
                  <a:pt x="0" y="0"/>
                </a:moveTo>
                <a:lnTo>
                  <a:pt x="59662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9" name="object 179"/>
          <p:cNvSpPr/>
          <p:nvPr/>
        </p:nvSpPr>
        <p:spPr>
          <a:xfrm>
            <a:off x="6776740" y="503890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0" name="object 180"/>
          <p:cNvSpPr/>
          <p:nvPr/>
        </p:nvSpPr>
        <p:spPr>
          <a:xfrm>
            <a:off x="7208264" y="5036609"/>
            <a:ext cx="386461" cy="0"/>
          </a:xfrm>
          <a:custGeom>
            <a:avLst/>
            <a:gdLst/>
            <a:ahLst/>
            <a:cxnLst/>
            <a:rect l="l" t="t" r="r" b="b"/>
            <a:pathLst>
              <a:path w="534314">
                <a:moveTo>
                  <a:pt x="0" y="0"/>
                </a:moveTo>
                <a:lnTo>
                  <a:pt x="53431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1" name="object 181"/>
          <p:cNvSpPr/>
          <p:nvPr/>
        </p:nvSpPr>
        <p:spPr>
          <a:xfrm>
            <a:off x="7208264" y="503890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2" name="object 182"/>
          <p:cNvSpPr/>
          <p:nvPr/>
        </p:nvSpPr>
        <p:spPr>
          <a:xfrm>
            <a:off x="7592431" y="503890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3" name="object 183"/>
          <p:cNvSpPr/>
          <p:nvPr/>
        </p:nvSpPr>
        <p:spPr>
          <a:xfrm>
            <a:off x="4548252" y="5322178"/>
            <a:ext cx="500125" cy="0"/>
          </a:xfrm>
          <a:custGeom>
            <a:avLst/>
            <a:gdLst/>
            <a:ahLst/>
            <a:cxnLst/>
            <a:rect l="l" t="t" r="r" b="b"/>
            <a:pathLst>
              <a:path w="691464">
                <a:moveTo>
                  <a:pt x="0" y="0"/>
                </a:moveTo>
                <a:lnTo>
                  <a:pt x="691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4" name="object 184"/>
          <p:cNvSpPr/>
          <p:nvPr/>
        </p:nvSpPr>
        <p:spPr>
          <a:xfrm>
            <a:off x="4550548" y="532447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5" name="object 185"/>
          <p:cNvSpPr/>
          <p:nvPr/>
        </p:nvSpPr>
        <p:spPr>
          <a:xfrm>
            <a:off x="5048375" y="5322178"/>
            <a:ext cx="1354810" cy="0"/>
          </a:xfrm>
          <a:custGeom>
            <a:avLst/>
            <a:gdLst/>
            <a:ahLst/>
            <a:cxnLst/>
            <a:rect l="l" t="t" r="r" b="b"/>
            <a:pathLst>
              <a:path w="1873135">
                <a:moveTo>
                  <a:pt x="0" y="0"/>
                </a:moveTo>
                <a:lnTo>
                  <a:pt x="187313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6" name="object 186"/>
          <p:cNvSpPr/>
          <p:nvPr/>
        </p:nvSpPr>
        <p:spPr>
          <a:xfrm>
            <a:off x="5048375" y="532447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7" name="object 187"/>
          <p:cNvSpPr/>
          <p:nvPr/>
        </p:nvSpPr>
        <p:spPr>
          <a:xfrm>
            <a:off x="6403183" y="5322178"/>
            <a:ext cx="373555" cy="0"/>
          </a:xfrm>
          <a:custGeom>
            <a:avLst/>
            <a:gdLst/>
            <a:ahLst/>
            <a:cxnLst/>
            <a:rect l="l" t="t" r="r" b="b"/>
            <a:pathLst>
              <a:path w="516470">
                <a:moveTo>
                  <a:pt x="0" y="0"/>
                </a:moveTo>
                <a:lnTo>
                  <a:pt x="51647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8" name="object 188"/>
          <p:cNvSpPr/>
          <p:nvPr/>
        </p:nvSpPr>
        <p:spPr>
          <a:xfrm>
            <a:off x="6403183" y="532447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9" name="object 189"/>
          <p:cNvSpPr/>
          <p:nvPr/>
        </p:nvSpPr>
        <p:spPr>
          <a:xfrm>
            <a:off x="6776740" y="5322178"/>
            <a:ext cx="431526" cy="0"/>
          </a:xfrm>
          <a:custGeom>
            <a:avLst/>
            <a:gdLst/>
            <a:ahLst/>
            <a:cxnLst/>
            <a:rect l="l" t="t" r="r" b="b"/>
            <a:pathLst>
              <a:path w="596620">
                <a:moveTo>
                  <a:pt x="0" y="0"/>
                </a:moveTo>
                <a:lnTo>
                  <a:pt x="59662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0" name="object 190"/>
          <p:cNvSpPr/>
          <p:nvPr/>
        </p:nvSpPr>
        <p:spPr>
          <a:xfrm>
            <a:off x="6776740" y="532447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1" name="object 191"/>
          <p:cNvSpPr/>
          <p:nvPr/>
        </p:nvSpPr>
        <p:spPr>
          <a:xfrm>
            <a:off x="7208264" y="5322178"/>
            <a:ext cx="386461" cy="0"/>
          </a:xfrm>
          <a:custGeom>
            <a:avLst/>
            <a:gdLst/>
            <a:ahLst/>
            <a:cxnLst/>
            <a:rect l="l" t="t" r="r" b="b"/>
            <a:pathLst>
              <a:path w="534314">
                <a:moveTo>
                  <a:pt x="0" y="0"/>
                </a:moveTo>
                <a:lnTo>
                  <a:pt x="53431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2" name="object 192"/>
          <p:cNvSpPr/>
          <p:nvPr/>
        </p:nvSpPr>
        <p:spPr>
          <a:xfrm>
            <a:off x="7208264" y="532447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3" name="object 193"/>
          <p:cNvSpPr/>
          <p:nvPr/>
        </p:nvSpPr>
        <p:spPr>
          <a:xfrm>
            <a:off x="7592431" y="532447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4" name="object 194"/>
          <p:cNvSpPr/>
          <p:nvPr/>
        </p:nvSpPr>
        <p:spPr>
          <a:xfrm>
            <a:off x="4548252" y="5607748"/>
            <a:ext cx="500125" cy="0"/>
          </a:xfrm>
          <a:custGeom>
            <a:avLst/>
            <a:gdLst/>
            <a:ahLst/>
            <a:cxnLst/>
            <a:rect l="l" t="t" r="r" b="b"/>
            <a:pathLst>
              <a:path w="691464">
                <a:moveTo>
                  <a:pt x="0" y="0"/>
                </a:moveTo>
                <a:lnTo>
                  <a:pt x="691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5" name="object 195"/>
          <p:cNvSpPr/>
          <p:nvPr/>
        </p:nvSpPr>
        <p:spPr>
          <a:xfrm>
            <a:off x="4550548" y="561004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6" name="object 196"/>
          <p:cNvSpPr/>
          <p:nvPr/>
        </p:nvSpPr>
        <p:spPr>
          <a:xfrm>
            <a:off x="5048375" y="5607748"/>
            <a:ext cx="1354810" cy="0"/>
          </a:xfrm>
          <a:custGeom>
            <a:avLst/>
            <a:gdLst/>
            <a:ahLst/>
            <a:cxnLst/>
            <a:rect l="l" t="t" r="r" b="b"/>
            <a:pathLst>
              <a:path w="1873135">
                <a:moveTo>
                  <a:pt x="0" y="0"/>
                </a:moveTo>
                <a:lnTo>
                  <a:pt x="187313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7" name="object 197"/>
          <p:cNvSpPr/>
          <p:nvPr/>
        </p:nvSpPr>
        <p:spPr>
          <a:xfrm>
            <a:off x="5048375" y="561004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8" name="object 198"/>
          <p:cNvSpPr/>
          <p:nvPr/>
        </p:nvSpPr>
        <p:spPr>
          <a:xfrm>
            <a:off x="6403183" y="5607748"/>
            <a:ext cx="373555" cy="0"/>
          </a:xfrm>
          <a:custGeom>
            <a:avLst/>
            <a:gdLst/>
            <a:ahLst/>
            <a:cxnLst/>
            <a:rect l="l" t="t" r="r" b="b"/>
            <a:pathLst>
              <a:path w="516470">
                <a:moveTo>
                  <a:pt x="0" y="0"/>
                </a:moveTo>
                <a:lnTo>
                  <a:pt x="51647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9" name="object 199"/>
          <p:cNvSpPr/>
          <p:nvPr/>
        </p:nvSpPr>
        <p:spPr>
          <a:xfrm>
            <a:off x="6403183" y="561004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0" name="object 200"/>
          <p:cNvSpPr/>
          <p:nvPr/>
        </p:nvSpPr>
        <p:spPr>
          <a:xfrm>
            <a:off x="6776740" y="5607748"/>
            <a:ext cx="431526" cy="0"/>
          </a:xfrm>
          <a:custGeom>
            <a:avLst/>
            <a:gdLst/>
            <a:ahLst/>
            <a:cxnLst/>
            <a:rect l="l" t="t" r="r" b="b"/>
            <a:pathLst>
              <a:path w="596620">
                <a:moveTo>
                  <a:pt x="0" y="0"/>
                </a:moveTo>
                <a:lnTo>
                  <a:pt x="59662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1" name="object 201"/>
          <p:cNvSpPr/>
          <p:nvPr/>
        </p:nvSpPr>
        <p:spPr>
          <a:xfrm>
            <a:off x="6776740" y="561004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2" name="object 202"/>
          <p:cNvSpPr/>
          <p:nvPr/>
        </p:nvSpPr>
        <p:spPr>
          <a:xfrm>
            <a:off x="7208264" y="5607748"/>
            <a:ext cx="386461" cy="0"/>
          </a:xfrm>
          <a:custGeom>
            <a:avLst/>
            <a:gdLst/>
            <a:ahLst/>
            <a:cxnLst/>
            <a:rect l="l" t="t" r="r" b="b"/>
            <a:pathLst>
              <a:path w="534314">
                <a:moveTo>
                  <a:pt x="0" y="0"/>
                </a:moveTo>
                <a:lnTo>
                  <a:pt x="53431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3" name="object 203"/>
          <p:cNvSpPr/>
          <p:nvPr/>
        </p:nvSpPr>
        <p:spPr>
          <a:xfrm>
            <a:off x="7208264" y="561004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4" name="object 204"/>
          <p:cNvSpPr/>
          <p:nvPr/>
        </p:nvSpPr>
        <p:spPr>
          <a:xfrm>
            <a:off x="7592431" y="5610040"/>
            <a:ext cx="0" cy="280982"/>
          </a:xfrm>
          <a:custGeom>
            <a:avLst/>
            <a:gdLst/>
            <a:ahLst/>
            <a:cxnLst/>
            <a:rect l="l" t="t" r="r" b="b"/>
            <a:pathLst>
              <a:path h="388480">
                <a:moveTo>
                  <a:pt x="0" y="3884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5" name="object 205"/>
          <p:cNvSpPr/>
          <p:nvPr/>
        </p:nvSpPr>
        <p:spPr>
          <a:xfrm>
            <a:off x="4548252" y="5893318"/>
            <a:ext cx="500125" cy="0"/>
          </a:xfrm>
          <a:custGeom>
            <a:avLst/>
            <a:gdLst/>
            <a:ahLst/>
            <a:cxnLst/>
            <a:rect l="l" t="t" r="r" b="b"/>
            <a:pathLst>
              <a:path w="691464">
                <a:moveTo>
                  <a:pt x="0" y="0"/>
                </a:moveTo>
                <a:lnTo>
                  <a:pt x="691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6" name="object 206"/>
          <p:cNvSpPr/>
          <p:nvPr/>
        </p:nvSpPr>
        <p:spPr>
          <a:xfrm>
            <a:off x="4550548" y="5895610"/>
            <a:ext cx="0" cy="501439"/>
          </a:xfrm>
          <a:custGeom>
            <a:avLst/>
            <a:gdLst/>
            <a:ahLst/>
            <a:cxnLst/>
            <a:rect l="l" t="t" r="r" b="b"/>
            <a:pathLst>
              <a:path h="693280">
                <a:moveTo>
                  <a:pt x="0" y="693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7" name="object 207"/>
          <p:cNvSpPr/>
          <p:nvPr/>
        </p:nvSpPr>
        <p:spPr>
          <a:xfrm>
            <a:off x="5048375" y="5893318"/>
            <a:ext cx="1354810" cy="0"/>
          </a:xfrm>
          <a:custGeom>
            <a:avLst/>
            <a:gdLst/>
            <a:ahLst/>
            <a:cxnLst/>
            <a:rect l="l" t="t" r="r" b="b"/>
            <a:pathLst>
              <a:path w="1873135">
                <a:moveTo>
                  <a:pt x="0" y="0"/>
                </a:moveTo>
                <a:lnTo>
                  <a:pt x="187313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8" name="object 208"/>
          <p:cNvSpPr/>
          <p:nvPr/>
        </p:nvSpPr>
        <p:spPr>
          <a:xfrm>
            <a:off x="5048375" y="5895610"/>
            <a:ext cx="0" cy="501439"/>
          </a:xfrm>
          <a:custGeom>
            <a:avLst/>
            <a:gdLst/>
            <a:ahLst/>
            <a:cxnLst/>
            <a:rect l="l" t="t" r="r" b="b"/>
            <a:pathLst>
              <a:path h="693280">
                <a:moveTo>
                  <a:pt x="0" y="693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9" name="object 209"/>
          <p:cNvSpPr/>
          <p:nvPr/>
        </p:nvSpPr>
        <p:spPr>
          <a:xfrm>
            <a:off x="6403183" y="5893318"/>
            <a:ext cx="373555" cy="0"/>
          </a:xfrm>
          <a:custGeom>
            <a:avLst/>
            <a:gdLst/>
            <a:ahLst/>
            <a:cxnLst/>
            <a:rect l="l" t="t" r="r" b="b"/>
            <a:pathLst>
              <a:path w="516470">
                <a:moveTo>
                  <a:pt x="0" y="0"/>
                </a:moveTo>
                <a:lnTo>
                  <a:pt x="51647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0" name="object 210"/>
          <p:cNvSpPr/>
          <p:nvPr/>
        </p:nvSpPr>
        <p:spPr>
          <a:xfrm>
            <a:off x="6403183" y="5895610"/>
            <a:ext cx="0" cy="501439"/>
          </a:xfrm>
          <a:custGeom>
            <a:avLst/>
            <a:gdLst/>
            <a:ahLst/>
            <a:cxnLst/>
            <a:rect l="l" t="t" r="r" b="b"/>
            <a:pathLst>
              <a:path h="693280">
                <a:moveTo>
                  <a:pt x="0" y="693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1" name="object 211"/>
          <p:cNvSpPr/>
          <p:nvPr/>
        </p:nvSpPr>
        <p:spPr>
          <a:xfrm>
            <a:off x="6776740" y="5893318"/>
            <a:ext cx="431526" cy="0"/>
          </a:xfrm>
          <a:custGeom>
            <a:avLst/>
            <a:gdLst/>
            <a:ahLst/>
            <a:cxnLst/>
            <a:rect l="l" t="t" r="r" b="b"/>
            <a:pathLst>
              <a:path w="596620">
                <a:moveTo>
                  <a:pt x="0" y="0"/>
                </a:moveTo>
                <a:lnTo>
                  <a:pt x="59662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2" name="object 212"/>
          <p:cNvSpPr/>
          <p:nvPr/>
        </p:nvSpPr>
        <p:spPr>
          <a:xfrm>
            <a:off x="7208264" y="5893318"/>
            <a:ext cx="386461" cy="0"/>
          </a:xfrm>
          <a:custGeom>
            <a:avLst/>
            <a:gdLst/>
            <a:ahLst/>
            <a:cxnLst/>
            <a:rect l="l" t="t" r="r" b="b"/>
            <a:pathLst>
              <a:path w="534314">
                <a:moveTo>
                  <a:pt x="0" y="0"/>
                </a:moveTo>
                <a:lnTo>
                  <a:pt x="53431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3" name="object 213"/>
          <p:cNvSpPr/>
          <p:nvPr/>
        </p:nvSpPr>
        <p:spPr>
          <a:xfrm>
            <a:off x="7592431" y="5895610"/>
            <a:ext cx="0" cy="501439"/>
          </a:xfrm>
          <a:custGeom>
            <a:avLst/>
            <a:gdLst/>
            <a:ahLst/>
            <a:cxnLst/>
            <a:rect l="l" t="t" r="r" b="b"/>
            <a:pathLst>
              <a:path h="693280">
                <a:moveTo>
                  <a:pt x="0" y="693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4" name="object 214"/>
          <p:cNvSpPr/>
          <p:nvPr/>
        </p:nvSpPr>
        <p:spPr>
          <a:xfrm>
            <a:off x="4548252" y="6399346"/>
            <a:ext cx="500125" cy="0"/>
          </a:xfrm>
          <a:custGeom>
            <a:avLst/>
            <a:gdLst/>
            <a:ahLst/>
            <a:cxnLst/>
            <a:rect l="l" t="t" r="r" b="b"/>
            <a:pathLst>
              <a:path w="691464">
                <a:moveTo>
                  <a:pt x="0" y="0"/>
                </a:moveTo>
                <a:lnTo>
                  <a:pt x="69146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5" name="object 215"/>
          <p:cNvSpPr/>
          <p:nvPr/>
        </p:nvSpPr>
        <p:spPr>
          <a:xfrm>
            <a:off x="5048375" y="6399346"/>
            <a:ext cx="1354810" cy="0"/>
          </a:xfrm>
          <a:custGeom>
            <a:avLst/>
            <a:gdLst/>
            <a:ahLst/>
            <a:cxnLst/>
            <a:rect l="l" t="t" r="r" b="b"/>
            <a:pathLst>
              <a:path w="1873135">
                <a:moveTo>
                  <a:pt x="0" y="0"/>
                </a:moveTo>
                <a:lnTo>
                  <a:pt x="1873135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6" name="object 216"/>
          <p:cNvSpPr/>
          <p:nvPr/>
        </p:nvSpPr>
        <p:spPr>
          <a:xfrm>
            <a:off x="6403183" y="6399346"/>
            <a:ext cx="373555" cy="0"/>
          </a:xfrm>
          <a:custGeom>
            <a:avLst/>
            <a:gdLst/>
            <a:ahLst/>
            <a:cxnLst/>
            <a:rect l="l" t="t" r="r" b="b"/>
            <a:pathLst>
              <a:path w="516470">
                <a:moveTo>
                  <a:pt x="0" y="0"/>
                </a:moveTo>
                <a:lnTo>
                  <a:pt x="51647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7" name="object 217"/>
          <p:cNvSpPr/>
          <p:nvPr/>
        </p:nvSpPr>
        <p:spPr>
          <a:xfrm>
            <a:off x="6776740" y="6399346"/>
            <a:ext cx="431526" cy="0"/>
          </a:xfrm>
          <a:custGeom>
            <a:avLst/>
            <a:gdLst/>
            <a:ahLst/>
            <a:cxnLst/>
            <a:rect l="l" t="t" r="r" b="b"/>
            <a:pathLst>
              <a:path w="596620">
                <a:moveTo>
                  <a:pt x="0" y="0"/>
                </a:moveTo>
                <a:lnTo>
                  <a:pt x="59662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8" name="object 218"/>
          <p:cNvSpPr/>
          <p:nvPr/>
        </p:nvSpPr>
        <p:spPr>
          <a:xfrm>
            <a:off x="7208264" y="6399346"/>
            <a:ext cx="386461" cy="0"/>
          </a:xfrm>
          <a:custGeom>
            <a:avLst/>
            <a:gdLst/>
            <a:ahLst/>
            <a:cxnLst/>
            <a:rect l="l" t="t" r="r" b="b"/>
            <a:pathLst>
              <a:path w="534314">
                <a:moveTo>
                  <a:pt x="0" y="0"/>
                </a:moveTo>
                <a:lnTo>
                  <a:pt x="53431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1" name="object 81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0" name="object 80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9" name="object 79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8" name="object 78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7" name="object 77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6" name="object 76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5" name="object 75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4" name="object 74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3" name="object 73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539067" y="2191368"/>
            <a:ext cx="9690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695297" y="2191368"/>
            <a:ext cx="282084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truktu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ov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oltaik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695297" y="2448568"/>
            <a:ext cx="279199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2.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truktu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PV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539067" y="6563768"/>
            <a:ext cx="11886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iii.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695296" y="6563768"/>
            <a:ext cx="2719339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nstalas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elistri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Tipe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erpusa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695297" y="6949568"/>
            <a:ext cx="2920466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-4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uga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b="1" spc="-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Buatla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b="1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fta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ekli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-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instalas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eli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s-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tri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-47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-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fto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35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550548" y="2621819"/>
            <a:ext cx="3041882" cy="3957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NAMA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PR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YEK</a:t>
            </a:r>
            <a:endParaRPr sz="723">
              <a:latin typeface="Times New Roman"/>
              <a:cs typeface="Times New Roman"/>
            </a:endParaRPr>
          </a:p>
          <a:p>
            <a:pPr marL="52078" marR="102539">
              <a:lnSpc>
                <a:spcPct val="100041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PEKER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AAN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PEMASANGAN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STRUKTUR</a:t>
            </a:r>
            <a:r>
              <a:rPr sz="723" spc="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ANGGA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MODUL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O- 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AIK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TS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ROOF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OP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550549" y="3017618"/>
            <a:ext cx="497826" cy="2855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omor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oy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ek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048375" y="3017618"/>
            <a:ext cx="2544056" cy="2855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62" name="object 62"/>
          <p:cNvSpPr txBox="1"/>
          <p:nvPr/>
        </p:nvSpPr>
        <p:spPr>
          <a:xfrm>
            <a:off x="4550549" y="3303189"/>
            <a:ext cx="497826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048375" y="3303189"/>
            <a:ext cx="2544056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60" name="object 60"/>
          <p:cNvSpPr txBox="1"/>
          <p:nvPr/>
        </p:nvSpPr>
        <p:spPr>
          <a:xfrm>
            <a:off x="4550549" y="3478530"/>
            <a:ext cx="497826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Dari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048375" y="3478530"/>
            <a:ext cx="2544056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8" name="object 58"/>
          <p:cNvSpPr txBox="1"/>
          <p:nvPr/>
        </p:nvSpPr>
        <p:spPr>
          <a:xfrm>
            <a:off x="4550549" y="3653872"/>
            <a:ext cx="497826" cy="2855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Nama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onsultan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048375" y="3653872"/>
            <a:ext cx="2544056" cy="2855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6" name="object 56"/>
          <p:cNvSpPr txBox="1"/>
          <p:nvPr/>
        </p:nvSpPr>
        <p:spPr>
          <a:xfrm>
            <a:off x="4550548" y="3939444"/>
            <a:ext cx="3041882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Nama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ontraktor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elaksana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3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.................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550549" y="4225013"/>
            <a:ext cx="497826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048376" y="4225013"/>
            <a:ext cx="1354808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raian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ersiapan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403184" y="4225013"/>
            <a:ext cx="373557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Mulai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776740" y="4225013"/>
            <a:ext cx="431523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Berhenti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208265" y="4225013"/>
            <a:ext cx="384166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Selesai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550549" y="4400354"/>
            <a:ext cx="497826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048376" y="4400354"/>
            <a:ext cx="1354808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mobilisasi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403184" y="4400354"/>
            <a:ext cx="373557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7" name="object 47"/>
          <p:cNvSpPr txBox="1"/>
          <p:nvPr/>
        </p:nvSpPr>
        <p:spPr>
          <a:xfrm>
            <a:off x="6776740" y="4400354"/>
            <a:ext cx="431523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6" name="object 46"/>
          <p:cNvSpPr txBox="1"/>
          <p:nvPr/>
        </p:nvSpPr>
        <p:spPr>
          <a:xfrm>
            <a:off x="7208265" y="4400354"/>
            <a:ext cx="384166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5" name="object 45"/>
          <p:cNvSpPr txBox="1"/>
          <p:nvPr/>
        </p:nvSpPr>
        <p:spPr>
          <a:xfrm>
            <a:off x="4550549" y="4575696"/>
            <a:ext cx="497826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048376" y="4575696"/>
            <a:ext cx="1354808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yiapan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atap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403184" y="4575696"/>
            <a:ext cx="373557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2" name="object 42"/>
          <p:cNvSpPr txBox="1"/>
          <p:nvPr/>
        </p:nvSpPr>
        <p:spPr>
          <a:xfrm>
            <a:off x="6776740" y="4575696"/>
            <a:ext cx="431523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1" name="object 41"/>
          <p:cNvSpPr txBox="1"/>
          <p:nvPr/>
        </p:nvSpPr>
        <p:spPr>
          <a:xfrm>
            <a:off x="7208265" y="4575696"/>
            <a:ext cx="384166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0" name="object 40"/>
          <p:cNvSpPr txBox="1"/>
          <p:nvPr/>
        </p:nvSpPr>
        <p:spPr>
          <a:xfrm>
            <a:off x="4550549" y="4751038"/>
            <a:ext cx="497826" cy="2855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048376" y="4751038"/>
            <a:ext cx="1354808" cy="2855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 marR="41691">
              <a:lnSpc>
                <a:spcPct val="100041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pengukuran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ay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out atap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403184" y="4751038"/>
            <a:ext cx="373557" cy="2855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7" name="object 37"/>
          <p:cNvSpPr txBox="1"/>
          <p:nvPr/>
        </p:nvSpPr>
        <p:spPr>
          <a:xfrm>
            <a:off x="6776740" y="4751038"/>
            <a:ext cx="431523" cy="2855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6" name="object 36"/>
          <p:cNvSpPr txBox="1"/>
          <p:nvPr/>
        </p:nvSpPr>
        <p:spPr>
          <a:xfrm>
            <a:off x="7208265" y="4751038"/>
            <a:ext cx="384166" cy="2855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5" name="object 35"/>
          <p:cNvSpPr txBox="1"/>
          <p:nvPr/>
        </p:nvSpPr>
        <p:spPr>
          <a:xfrm>
            <a:off x="4550549" y="5036609"/>
            <a:ext cx="497826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48376" y="5036609"/>
            <a:ext cx="1354808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 marR="110659">
              <a:lnSpc>
                <a:spcPct val="100041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pemasangan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struktur pe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yangga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modul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ot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ov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oltaik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03184" y="5036609"/>
            <a:ext cx="373557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2" name="object 32"/>
          <p:cNvSpPr txBox="1"/>
          <p:nvPr/>
        </p:nvSpPr>
        <p:spPr>
          <a:xfrm>
            <a:off x="6776740" y="5036609"/>
            <a:ext cx="431523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1" name="object 31"/>
          <p:cNvSpPr txBox="1"/>
          <p:nvPr/>
        </p:nvSpPr>
        <p:spPr>
          <a:xfrm>
            <a:off x="7208265" y="5036609"/>
            <a:ext cx="384166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0" name="object 30"/>
          <p:cNvSpPr txBox="1"/>
          <p:nvPr/>
        </p:nvSpPr>
        <p:spPr>
          <a:xfrm>
            <a:off x="4550549" y="5322179"/>
            <a:ext cx="497826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48376" y="5322179"/>
            <a:ext cx="1354808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 marR="168163">
              <a:lnSpc>
                <a:spcPct val="100041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pemasangan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modul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ot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ov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oltaik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03184" y="5322179"/>
            <a:ext cx="373557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7" name="object 27"/>
          <p:cNvSpPr txBox="1"/>
          <p:nvPr/>
        </p:nvSpPr>
        <p:spPr>
          <a:xfrm>
            <a:off x="6776740" y="5322179"/>
            <a:ext cx="431523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6" name="object 26"/>
          <p:cNvSpPr txBox="1"/>
          <p:nvPr/>
        </p:nvSpPr>
        <p:spPr>
          <a:xfrm>
            <a:off x="7208265" y="5322179"/>
            <a:ext cx="384166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5" name="object 25"/>
          <p:cNvSpPr txBox="1"/>
          <p:nvPr/>
        </p:nvSpPr>
        <p:spPr>
          <a:xfrm>
            <a:off x="4550549" y="5607749"/>
            <a:ext cx="497826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6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48376" y="5607749"/>
            <a:ext cx="1354808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erifi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kualitas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pemasangan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03184" y="5607749"/>
            <a:ext cx="373557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2" name="object 22"/>
          <p:cNvSpPr txBox="1"/>
          <p:nvPr/>
        </p:nvSpPr>
        <p:spPr>
          <a:xfrm>
            <a:off x="6776740" y="5607749"/>
            <a:ext cx="431523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1" name="object 21"/>
          <p:cNvSpPr txBox="1"/>
          <p:nvPr/>
        </p:nvSpPr>
        <p:spPr>
          <a:xfrm>
            <a:off x="7208265" y="5607749"/>
            <a:ext cx="384166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0" name="object 20"/>
          <p:cNvSpPr txBox="1"/>
          <p:nvPr/>
        </p:nvSpPr>
        <p:spPr>
          <a:xfrm>
            <a:off x="4550549" y="5893319"/>
            <a:ext cx="497826" cy="5060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9" name="object 19"/>
          <p:cNvSpPr txBox="1"/>
          <p:nvPr/>
        </p:nvSpPr>
        <p:spPr>
          <a:xfrm>
            <a:off x="5048376" y="5893319"/>
            <a:ext cx="1354808" cy="5060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engetahuai,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etujui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Manajer</a:t>
            </a:r>
            <a:r>
              <a:rPr sz="723" spc="-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Lapangan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904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   </a:t>
            </a:r>
            <a:r>
              <a:rPr sz="723" u="sng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03183" y="5893319"/>
            <a:ext cx="1189248" cy="5060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oleh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elaksana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Lapangan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904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</a:t>
            </a:r>
            <a:r>
              <a:rPr sz="723" u="sng" spc="1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50549" y="1129539"/>
            <a:ext cx="498940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49489" y="1129539"/>
            <a:ext cx="1357181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erifi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spesifi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omponen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06671" y="1129539"/>
            <a:ext cx="361341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4" name="object 14"/>
          <p:cNvSpPr txBox="1"/>
          <p:nvPr/>
        </p:nvSpPr>
        <p:spPr>
          <a:xfrm>
            <a:off x="6768013" y="1129539"/>
            <a:ext cx="423121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3" name="object 13"/>
          <p:cNvSpPr txBox="1"/>
          <p:nvPr/>
        </p:nvSpPr>
        <p:spPr>
          <a:xfrm>
            <a:off x="7191134" y="1129539"/>
            <a:ext cx="401296" cy="2855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2" name="object 12"/>
          <p:cNvSpPr txBox="1"/>
          <p:nvPr/>
        </p:nvSpPr>
        <p:spPr>
          <a:xfrm>
            <a:off x="4550549" y="1415109"/>
            <a:ext cx="498940" cy="5060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1" name="object 11"/>
          <p:cNvSpPr txBox="1"/>
          <p:nvPr/>
        </p:nvSpPr>
        <p:spPr>
          <a:xfrm>
            <a:off x="5049489" y="1415109"/>
            <a:ext cx="1357181" cy="5060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engetahuai,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etujui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Manajer</a:t>
            </a:r>
            <a:r>
              <a:rPr sz="723" spc="-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Lapangan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904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   </a:t>
            </a:r>
            <a:r>
              <a:rPr sz="723" u="sng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06672" y="1415109"/>
            <a:ext cx="1185759" cy="5060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oleh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36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elaksana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Lapangan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904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</a:t>
            </a:r>
            <a:r>
              <a:rPr sz="723" u="sng" spc="1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8" name="object 8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7" name="object 7"/>
          <p:cNvSpPr txBox="1"/>
          <p:nvPr/>
        </p:nvSpPr>
        <p:spPr>
          <a:xfrm>
            <a:off x="5147127" y="1768017"/>
            <a:ext cx="77159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6" name="object 6"/>
          <p:cNvSpPr txBox="1"/>
          <p:nvPr/>
        </p:nvSpPr>
        <p:spPr>
          <a:xfrm>
            <a:off x="6483549" y="1768017"/>
            <a:ext cx="69443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" name="object 5"/>
          <p:cNvSpPr txBox="1"/>
          <p:nvPr/>
        </p:nvSpPr>
        <p:spPr>
          <a:xfrm>
            <a:off x="5146013" y="6246226"/>
            <a:ext cx="77159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6480062" y="6246226"/>
            <a:ext cx="69443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38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7" name="object 37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6" name="object 36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5" name="object 35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4" name="object 34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82838" y="11625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39066" y="1162568"/>
            <a:ext cx="193506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dafta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39067" y="1419768"/>
            <a:ext cx="184660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dafta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39067" y="1548368"/>
            <a:ext cx="111742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46892" algn="just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9186" algn="just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ii. iii. i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v.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95297" y="1548368"/>
            <a:ext cx="2884870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dafta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olom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1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dahulu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1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unjung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lo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diperiks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8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dimulai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berhenti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selesai.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382838" y="23199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39067" y="2319968"/>
            <a:ext cx="126753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-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HT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39066" y="2577168"/>
            <a:ext cx="7403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95297" y="2577168"/>
            <a:ext cx="2915275" cy="1653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ungs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HT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-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membantu</a:t>
            </a:r>
            <a:r>
              <a:rPr sz="723" spc="1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polis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lalulintas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satpo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emerintahan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securit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oy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ek,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otel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organi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z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(E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fungs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utam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terganti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one-to-ma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oad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ce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ormatio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mandir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etergantunga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 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lain. Ka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fo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seluru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pihak 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memantau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9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hingg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gampan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dinas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mobil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team 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entak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organi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z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oy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fiel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offi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securit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endaraan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seluruh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memanfaat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epraktisa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95297" y="4377568"/>
            <a:ext cx="2786495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-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elebiha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Beriku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elebiha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95297" y="4634768"/>
            <a:ext cx="6319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51526" y="4634768"/>
            <a:ext cx="2721964" cy="1010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memerlu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Pulsa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Mamp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berhubunga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langsun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equenc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sama</a:t>
            </a:r>
            <a:endParaRPr sz="723">
              <a:latin typeface="Times New Roman"/>
              <a:cs typeface="Times New Roman"/>
            </a:endParaRPr>
          </a:p>
          <a:p>
            <a:pPr marL="9186" marR="50705">
              <a:lnSpc>
                <a:spcPts val="831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penggunaan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nomo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telepon </a:t>
            </a:r>
            <a:endParaRPr sz="723">
              <a:latin typeface="Times New Roman"/>
              <a:cs typeface="Times New Roman"/>
            </a:endParaRPr>
          </a:p>
          <a:p>
            <a:pPr marL="9186" marR="50705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endal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pada </a:t>
            </a:r>
            <a:endParaRPr sz="723">
              <a:latin typeface="Times New Roman"/>
              <a:cs typeface="Times New Roman"/>
            </a:endParaRPr>
          </a:p>
          <a:p>
            <a:pPr marL="9186" marR="50705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cua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buruk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oy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1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epat.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95297" y="5020568"/>
            <a:ext cx="6319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95297" y="54063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39067" y="5792168"/>
            <a:ext cx="9690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95297" y="5792168"/>
            <a:ext cx="2808351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-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alky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Sebelu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penggun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mengetahu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talk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bena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95297" y="6177968"/>
            <a:ext cx="6319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60640" y="6177968"/>
            <a:ext cx="2395542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erhati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memanggil,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51526" y="6435168"/>
            <a:ext cx="8285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07755" y="6435168"/>
            <a:ext cx="2608744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779">
              <a:lnSpc>
                <a:spcPts val="803"/>
              </a:lnSpc>
              <a:spcBef>
                <a:spcPts val="40"/>
              </a:spcBef>
            </a:pP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Bil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panggila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pertam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langsun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kurang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panggi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embali.</a:t>
            </a:r>
            <a:endParaRPr sz="723">
              <a:latin typeface="Times New Roman"/>
              <a:cs typeface="Times New Roman"/>
            </a:endParaRPr>
          </a:p>
          <a:p>
            <a:pPr marL="9186" marR="16253">
              <a:lnSpc>
                <a:spcPts val="831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memanggi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belu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jangan </a:t>
            </a:r>
            <a:endParaRPr sz="723">
              <a:latin typeface="Times New Roman"/>
              <a:cs typeface="Times New Roman"/>
            </a:endParaRPr>
          </a:p>
          <a:p>
            <a:pPr marL="9186" marR="16253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panggila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stasio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seolah-ola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9186" marR="16253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lain.</a:t>
            </a:r>
            <a:endParaRPr sz="723">
              <a:latin typeface="Times New Roman"/>
              <a:cs typeface="Times New Roman"/>
            </a:endParaRPr>
          </a:p>
          <a:p>
            <a:pPr marL="9187">
              <a:lnSpc>
                <a:spcPct val="95825"/>
              </a:lnSpc>
              <a:spcBef>
                <a:spcPts val="187"/>
              </a:spcBef>
            </a:pP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Bil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sampa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panggila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menj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wab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henti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panggilan</a:t>
            </a:r>
            <a:endParaRPr sz="723">
              <a:latin typeface="Times New Roman"/>
              <a:cs typeface="Times New Roman"/>
            </a:endParaRPr>
          </a:p>
          <a:p>
            <a:pPr marL="9187" marR="13779">
              <a:lnSpc>
                <a:spcPct val="95825"/>
              </a:lnSpc>
              <a:spcBef>
                <a:spcPts val="181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memberi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esempata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stasio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1526" y="6692368"/>
            <a:ext cx="8285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51526" y="7078168"/>
            <a:ext cx="8285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36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5" name="object 35"/>
          <p:cNvSpPr/>
          <p:nvPr/>
        </p:nvSpPr>
        <p:spPr>
          <a:xfrm>
            <a:off x="4702966" y="4903801"/>
            <a:ext cx="2890310" cy="24515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4" name="object 34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51526" y="1162568"/>
            <a:ext cx="2720329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5418">
              <a:lnSpc>
                <a:spcPts val="803"/>
              </a:lnSpc>
              <a:spcBef>
                <a:spcPts val="40"/>
              </a:spcBef>
            </a:pP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selanjut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eberadaa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stasio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dipanggil</a:t>
            </a:r>
            <a:endParaRPr sz="723">
              <a:latin typeface="Times New Roman"/>
              <a:cs typeface="Times New Roman"/>
            </a:endParaRPr>
          </a:p>
          <a:p>
            <a:pPr marL="165418" marR="13779">
              <a:lnSpc>
                <a:spcPct val="95825"/>
              </a:lnSpc>
              <a:spcBef>
                <a:spcPts val="1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tersebu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mengguna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saran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lain.</a:t>
            </a:r>
            <a:endParaRPr sz="723">
              <a:latin typeface="Times New Roman"/>
              <a:cs typeface="Times New Roman"/>
            </a:endParaRPr>
          </a:p>
          <a:p>
            <a:pPr marL="165418" marR="170335" indent="-156232">
              <a:lnSpc>
                <a:spcPct val="116666"/>
              </a:lnSpc>
              <a:spcBef>
                <a:spcPts val="189"/>
              </a:spcBef>
              <a:tabLst>
                <a:tab pos="165346" algn="l"/>
              </a:tabLst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r>
              <a:rPr sz="723" spc="-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	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Bil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pemanggila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dapat diulang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lagi.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39067" y="1805568"/>
            <a:ext cx="11886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iii.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95296" y="1805568"/>
            <a:ext cx="61829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wab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95297" y="1934168"/>
            <a:ext cx="6319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60640" y="1934168"/>
            <a:ext cx="2576371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Apabil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panggila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seseger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wab.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terhada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panggilan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hendak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dengan teta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berpegan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9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39066" y="2448568"/>
            <a:ext cx="11261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v.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95297" y="2448568"/>
            <a:ext cx="112387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panggilan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95297" y="2577168"/>
            <a:ext cx="6319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60640" y="2577168"/>
            <a:ext cx="143324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779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Panggila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onitor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Panggi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nduk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39067" y="2962968"/>
            <a:ext cx="9066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v.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95297" y="2962968"/>
            <a:ext cx="96918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95297" y="3091568"/>
            <a:ext cx="6319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60640" y="3091568"/>
            <a:ext cx="2746804" cy="1782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kira-kir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2,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mulu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posis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tegak.</a:t>
            </a:r>
            <a:endParaRPr sz="723">
              <a:latin typeface="Times New Roman"/>
              <a:cs typeface="Times New Roman"/>
            </a:endParaRPr>
          </a:p>
          <a:p>
            <a:pPr marL="9186" marR="183122">
              <a:lnSpc>
                <a:spcPts val="831"/>
              </a:lnSpc>
              <a:spcBef>
                <a:spcPts val="140"/>
              </a:spcBef>
            </a:pP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kira-kir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seger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lepas </a:t>
            </a:r>
            <a:endParaRPr sz="723">
              <a:latin typeface="Times New Roman"/>
              <a:cs typeface="Times New Roman"/>
            </a:endParaRPr>
          </a:p>
          <a:p>
            <a:pPr marL="9186" marR="183122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tombo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selesa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ara.</a:t>
            </a:r>
            <a:endParaRPr sz="723">
              <a:latin typeface="Times New Roman"/>
              <a:cs typeface="Times New Roman"/>
            </a:endParaRPr>
          </a:p>
          <a:p>
            <a:pPr marL="9186" marR="83126">
              <a:lnSpc>
                <a:spcPts val="831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bergilira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9186" marR="8312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hierark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urgens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berita.</a:t>
            </a:r>
            <a:endParaRPr sz="723">
              <a:latin typeface="Times New Roman"/>
              <a:cs typeface="Times New Roman"/>
            </a:endParaRPr>
          </a:p>
          <a:p>
            <a:pPr marL="9186" marR="18454">
              <a:lnSpc>
                <a:spcPts val="831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erahasiaan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hindar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ebuta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jabata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senio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9186" marR="18454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Callsig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ditentu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an. </a:t>
            </a:r>
            <a:endParaRPr sz="723">
              <a:latin typeface="Times New Roman"/>
              <a:cs typeface="Times New Roman"/>
            </a:endParaRPr>
          </a:p>
          <a:p>
            <a:pPr marL="9186" marR="18454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jelas.</a:t>
            </a:r>
            <a:endParaRPr sz="723">
              <a:latin typeface="Times New Roman"/>
              <a:cs typeface="Times New Roman"/>
            </a:endParaRPr>
          </a:p>
          <a:p>
            <a:pPr marL="9186" marR="177243">
              <a:lnSpc>
                <a:spcPts val="831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ata-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meragu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diulangi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diej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dengan </a:t>
            </a:r>
            <a:endParaRPr sz="723">
              <a:latin typeface="Times New Roman"/>
              <a:cs typeface="Times New Roman"/>
            </a:endParaRPr>
          </a:p>
          <a:p>
            <a:pPr marL="9186" marR="177243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telephon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9186" marR="54611">
              <a:lnSpc>
                <a:spcPts val="831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iram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</a:t>
            </a:r>
            <a:endParaRPr sz="723">
              <a:latin typeface="Times New Roman"/>
              <a:cs typeface="Times New Roman"/>
            </a:endParaRPr>
          </a:p>
          <a:p>
            <a:pPr marL="9186" marR="54611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baik.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Biasa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sand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berlaku.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Panggila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maksima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3x.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95297" y="34773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95297" y="37345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95297" y="3991768"/>
            <a:ext cx="6319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95297" y="4377568"/>
            <a:ext cx="6319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95297" y="4634768"/>
            <a:ext cx="6319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90008" y="5161327"/>
            <a:ext cx="393589" cy="1800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1022">
              <a:lnSpc>
                <a:spcPts val="658"/>
              </a:lnSpc>
              <a:spcBef>
                <a:spcPts val="33"/>
              </a:spcBef>
            </a:pP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Gambar</a:t>
            </a:r>
            <a:r>
              <a:rPr sz="579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2.5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Handy</a:t>
            </a:r>
            <a:r>
              <a:rPr sz="579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579" spc="-50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579" dirty="0">
                <a:solidFill>
                  <a:srgbClr val="363435"/>
                </a:solidFill>
                <a:latin typeface="Times New Roman"/>
                <a:cs typeface="Times New Roman"/>
              </a:rPr>
              <a:t>alky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37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/>
          <p:nvPr/>
        </p:nvSpPr>
        <p:spPr>
          <a:xfrm>
            <a:off x="4079565" y="1478605"/>
            <a:ext cx="3515161" cy="0"/>
          </a:xfrm>
          <a:custGeom>
            <a:avLst/>
            <a:gdLst/>
            <a:ahLst/>
            <a:cxnLst/>
            <a:rect l="l" t="t" r="r" b="b"/>
            <a:pathLst>
              <a:path w="4859997">
                <a:moveTo>
                  <a:pt x="0" y="0"/>
                </a:moveTo>
                <a:lnTo>
                  <a:pt x="4859997" y="0"/>
                </a:lnTo>
              </a:path>
            </a:pathLst>
          </a:custGeom>
          <a:ln w="3175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70379" y="1147978"/>
            <a:ext cx="3456286" cy="257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951"/>
              </a:lnSpc>
              <a:spcBef>
                <a:spcPts val="47"/>
              </a:spcBef>
            </a:pPr>
            <a:r>
              <a:rPr sz="868" b="1" spc="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868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868" b="1" spc="6" dirty="0">
                <a:solidFill>
                  <a:srgbClr val="363435"/>
                </a:solidFill>
                <a:latin typeface="Times New Roman"/>
                <a:cs typeface="Times New Roman"/>
              </a:rPr>
              <a:t>GIA</a:t>
            </a:r>
            <a:r>
              <a:rPr sz="868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868" b="1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b="1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868" b="1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MENG</a:t>
            </a:r>
            <a:r>
              <a:rPr sz="868" b="1" spc="-22" dirty="0">
                <a:solidFill>
                  <a:srgbClr val="F58E41"/>
                </a:solidFill>
                <a:latin typeface="Times New Roman"/>
                <a:cs typeface="Times New Roman"/>
              </a:rPr>
              <a:t>AW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AS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I</a:t>
            </a:r>
            <a:r>
              <a:rPr sz="868" b="1" spc="25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PELA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K</a:t>
            </a:r>
            <a:r>
              <a:rPr sz="868" b="1" spc="3" dirty="0">
                <a:solidFill>
                  <a:srgbClr val="F58E41"/>
                </a:solidFill>
                <a:latin typeface="Times New Roman"/>
                <a:cs typeface="Times New Roman"/>
              </a:rPr>
              <a:t>S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ANAA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N</a:t>
            </a:r>
            <a:r>
              <a:rPr sz="868" b="1" spc="-56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PENERA</a:t>
            </a:r>
            <a:r>
              <a:rPr sz="868" b="1" spc="-25" dirty="0">
                <a:solidFill>
                  <a:srgbClr val="F58E41"/>
                </a:solidFill>
                <a:latin typeface="Times New Roman"/>
                <a:cs typeface="Times New Roman"/>
              </a:rPr>
              <a:t>P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A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N </a:t>
            </a:r>
            <a:r>
              <a:rPr sz="868" b="1" spc="4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INFORMAS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I</a:t>
            </a:r>
            <a:r>
              <a:rPr sz="868" b="1" spc="116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-7" dirty="0">
                <a:solidFill>
                  <a:srgbClr val="F58E41"/>
                </a:solidFill>
                <a:latin typeface="Times New Roman"/>
                <a:cs typeface="Times New Roman"/>
              </a:rPr>
              <a:t>D</a:t>
            </a:r>
            <a:r>
              <a:rPr sz="868" b="1" spc="7" dirty="0">
                <a:solidFill>
                  <a:srgbClr val="F58E41"/>
                </a:solidFill>
                <a:latin typeface="Times New Roman"/>
                <a:cs typeface="Times New Roman"/>
              </a:rPr>
              <a:t>AN</a:t>
            </a:r>
            <a:endParaRPr sz="868">
              <a:latin typeface="Times New Roman"/>
              <a:cs typeface="Times New Roman"/>
            </a:endParaRPr>
          </a:p>
          <a:p>
            <a:pPr marL="9186" marR="16534">
              <a:lnSpc>
                <a:spcPct val="95825"/>
              </a:lnSpc>
            </a:pP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KER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J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A</a:t>
            </a:r>
            <a:r>
              <a:rPr sz="868" b="1" spc="3" dirty="0">
                <a:solidFill>
                  <a:srgbClr val="F58E41"/>
                </a:solidFill>
                <a:latin typeface="Times New Roman"/>
                <a:cs typeface="Times New Roman"/>
              </a:rPr>
              <a:t>S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AM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A</a:t>
            </a:r>
            <a:r>
              <a:rPr sz="868" b="1" spc="-44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DI</a:t>
            </a:r>
            <a:r>
              <a:rPr sz="868" b="1" spc="90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TEM</a:t>
            </a:r>
            <a:r>
              <a:rPr sz="868" b="1" spc="-24" dirty="0">
                <a:solidFill>
                  <a:srgbClr val="F58E41"/>
                </a:solidFill>
                <a:latin typeface="Times New Roman"/>
                <a:cs typeface="Times New Roman"/>
              </a:rPr>
              <a:t>P</a:t>
            </a:r>
            <a:r>
              <a:rPr sz="868" b="1" spc="-36" dirty="0">
                <a:solidFill>
                  <a:srgbClr val="F58E41"/>
                </a:solidFill>
                <a:latin typeface="Times New Roman"/>
                <a:cs typeface="Times New Roman"/>
              </a:rPr>
              <a:t>A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T</a:t>
            </a:r>
            <a:r>
              <a:rPr sz="868" b="1" spc="69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7" dirty="0">
                <a:solidFill>
                  <a:srgbClr val="F58E41"/>
                </a:solidFill>
                <a:latin typeface="Times New Roman"/>
                <a:cs typeface="Times New Roman"/>
              </a:rPr>
              <a:t>KER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JA</a:t>
            </a:r>
            <a:endParaRPr sz="868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70930" y="1676968"/>
            <a:ext cx="10058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27159" y="1676968"/>
            <a:ext cx="133182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MENDO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AM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26608" y="1934168"/>
            <a:ext cx="3333825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oleh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pimpina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mupu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pimpina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mentin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ong 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solid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Beriku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agar 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maksimal: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26609" y="2577168"/>
            <a:ext cx="9718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82838" y="2577168"/>
            <a:ext cx="227612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endukun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enetap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tanda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-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-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epat.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82838" y="2834368"/>
            <a:ext cx="3191069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pemimpi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menetap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bena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-bena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marR="111865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Alasan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memiliki standa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pasti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membingung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setiap 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bervariasi.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82838" y="3477368"/>
            <a:ext cx="3228979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past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ehilanga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etiadaa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tepat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mendapat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teknis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pasti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milik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hal-ha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teknis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standar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tepat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 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“paga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pengaman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”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diikuti.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82838" y="4248968"/>
            <a:ext cx="3219637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memudah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pemimpi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untuk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observasi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“apa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memenuh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belu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?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”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dalam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Logi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bagaiman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elompo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salin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 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26608" y="5020568"/>
            <a:ext cx="10379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82838" y="5020568"/>
            <a:ext cx="237864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endukun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eng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Akuntabilitas.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82838" y="5277768"/>
            <a:ext cx="3139198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akuntabilita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seluru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Misal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pemimpi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mendelegasi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saja sepert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mendelegasi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pertanggungj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waban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juga mempu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tanggun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pemimpi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mendelegasi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 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jelas.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82838" y="6049368"/>
            <a:ext cx="3222393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misal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memberitah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tersebu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tanggun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begitu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tersebu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bertanggung 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memberitah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ondisi 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tanggun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g</a:t>
            </a:r>
            <a:r>
              <a:rPr sz="723" spc="7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j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wa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b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peru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-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n</a:t>
            </a:r>
            <a:r>
              <a:rPr sz="723" spc="55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jelas.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26608" y="6949568"/>
            <a:ext cx="9617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2838" y="6949568"/>
            <a:ext cx="291811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endukun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embant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b="1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embang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7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eterampila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erja.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2838" y="7206768"/>
            <a:ext cx="308290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semaki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berjala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pemimpi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berani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38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" name="object 5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4079565" y="1377562"/>
            <a:ext cx="351516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" name="object 21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" name="object 20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" name="object 19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" name="object 18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" name="object 17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82838" y="1162568"/>
            <a:ext cx="3206685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membant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mengembang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eterampilan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Masalah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pemimpi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seluruh 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mengalam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“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emande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”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eterampila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dapat berjala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-menerus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apapun. 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tidak 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hal-ha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terbaik.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82838" y="2062768"/>
            <a:ext cx="3224278" cy="1139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mendukun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pimpina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edia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esempatan</a:t>
            </a:r>
            <a:endParaRPr sz="723">
              <a:latin typeface="Times New Roman"/>
              <a:cs typeface="Times New Roman"/>
            </a:endParaRPr>
          </a:p>
          <a:p>
            <a:pPr marL="9186" marR="5274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belaja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melalu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bimbingan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training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bisa memberi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silan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eterampila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 pengalama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seluru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elalu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penerapa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silan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ini, setia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esempata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 terutam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elesai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permasalaha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Sehingga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anggota 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satu-satu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maham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segal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menjadi semaki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26608" y="3348768"/>
            <a:ext cx="10425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82838" y="3348768"/>
            <a:ext cx="282800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endukun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eninja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b="1" spc="-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Seserin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Mungkin.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82838" y="3605968"/>
            <a:ext cx="3222944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eninja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seserin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usaha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perhatia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kita 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menghinda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pemimpi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anggota 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krisi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datang.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82838" y="4248968"/>
            <a:ext cx="3196169" cy="1010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Bagaiman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pemimpin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tidak</a:t>
            </a:r>
            <a:endParaRPr sz="723">
              <a:latin typeface="Times New Roman"/>
              <a:cs typeface="Times New Roman"/>
            </a:endParaRPr>
          </a:p>
          <a:p>
            <a:pPr marL="9186" marR="987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esulita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?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perlu memeriks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ondis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eadaa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seserin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mungkin. 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akhi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wakt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mengkriti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oses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tinda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sepert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perasaa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 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rasa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Buatla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minggua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bulana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ruti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untuk mengetahu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esulita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dihadap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seluru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anggota tim.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26608" y="5406368"/>
            <a:ext cx="9865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2837" y="5406368"/>
            <a:ext cx="200377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endukun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enjad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endukun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b="1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2838" y="5663568"/>
            <a:ext cx="3186257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algn="just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endParaRPr sz="723">
              <a:latin typeface="Times New Roman"/>
              <a:cs typeface="Times New Roman"/>
            </a:endParaRPr>
          </a:p>
          <a:p>
            <a:pPr marL="9186" marR="16398" algn="just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ompak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tersebu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berusah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menjatuh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menggangg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terjali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anggota 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kita.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82838" y="6306568"/>
            <a:ext cx="3193182" cy="1010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diragu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memaham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apapu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nimp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utam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permasalaha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tersebut 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?</a:t>
            </a:r>
            <a:r>
              <a:rPr sz="723" spc="1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tetapi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terlepa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menjadi pendukun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 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hal-ha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oubl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meskipu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pemimpi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ebenaran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enjadi pendukun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nomo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berart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mendukun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untuk teru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baik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bena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r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juju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39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4398533" y="4746559"/>
            <a:ext cx="3196194" cy="180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" name="object 21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" name="object 20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" name="object 19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" name="object 18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" name="object 17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" name="object 16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" name="object 15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" name="object 14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26608" y="1162568"/>
            <a:ext cx="163669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   </a:t>
            </a:r>
            <a:r>
              <a:rPr sz="723" b="1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endukun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Selal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b="1" spc="-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Hadir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82838" y="1419768"/>
            <a:ext cx="3227485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emimpi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hal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maupu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Apabil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esulit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memerlu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dukunga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pemimpin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nasiha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atau 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oaching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usaha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pemimpin 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dihubung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acu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Luang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 wakt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jadila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pemimpi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“terse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”</a:t>
            </a:r>
            <a:r>
              <a:rPr sz="723" spc="-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anggot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70930" y="2448568"/>
            <a:ext cx="10058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27158" y="2448568"/>
            <a:ext cx="31532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MEMERI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KS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KESES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AIA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PELA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KS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ANAA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INST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1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LA</a:t>
            </a:r>
            <a:r>
              <a:rPr sz="723" b="1" spc="-14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ANGAN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2838" y="2705768"/>
            <a:ext cx="3210862" cy="1139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emeriksaa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esesuaia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pelaksanaa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yiap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genten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oofto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bertujua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menghindari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esalaha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emeriksaa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diperlu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dalam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ondis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struktu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rusak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ondis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basah 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diperbaik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dahulu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pane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dipasang, 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wakt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membong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harus diperbaiki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Pasti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diapsan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dipasang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yiapa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dipasan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modul sury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metod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2838" y="3991768"/>
            <a:ext cx="74789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</a:pP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Akses jalan masuk 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82838" y="4120368"/>
            <a:ext cx="3122544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pengangkuta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ompone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lo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dipasti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mudah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genten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aman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etod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 pengang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dahul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dimengert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pelaksana lapangan.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40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ject 65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4" name="object 64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3" name="object 63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2" name="object 62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1" name="object 61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0" name="object 60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9" name="object 59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8" name="object 58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7" name="object 57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6" name="object 56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071260" y="1118798"/>
            <a:ext cx="810547" cy="165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240"/>
              </a:lnSpc>
              <a:spcBef>
                <a:spcPts val="61"/>
              </a:spcBef>
            </a:pPr>
            <a:r>
              <a:rPr sz="1157" b="1" spc="6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1157" b="1" spc="21" dirty="0">
                <a:solidFill>
                  <a:srgbClr val="363435"/>
                </a:solidFill>
                <a:latin typeface="Times New Roman"/>
                <a:cs typeface="Times New Roman"/>
              </a:rPr>
              <a:t>AF</a:t>
            </a:r>
            <a:r>
              <a:rPr sz="1157" b="1" spc="-40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1157" b="1" spc="2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1157" b="1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ISI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070930" y="1548368"/>
            <a:ext cx="354678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u="sng" spc="-24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u="sng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PENGAN</a:t>
            </a:r>
            <a:r>
              <a:rPr sz="723" b="1" u="sng" spc="-28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          </a:t>
            </a:r>
            <a:r>
              <a:rPr sz="723" b="1" u="sng" spc="1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070930" y="1676968"/>
            <a:ext cx="354678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u="sng" spc="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AF</a:t>
            </a:r>
            <a:r>
              <a:rPr sz="723" b="1" u="sng" spc="-25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ISI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                         </a:t>
            </a:r>
            <a:r>
              <a:rPr sz="723" b="1" u="sng" spc="1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070930" y="1805568"/>
            <a:ext cx="354678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u="sng" spc="10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. </a:t>
            </a:r>
            <a:r>
              <a:rPr sz="723" b="1" u="sng" spc="1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PEN</a:t>
            </a:r>
            <a:r>
              <a:rPr sz="723" b="1" u="sng" spc="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AHU</a:t>
            </a: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b="1" u="sng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        </a:t>
            </a:r>
            <a:r>
              <a:rPr sz="723" b="1" u="sng" spc="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7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070930" y="1934168"/>
            <a:ext cx="354678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u="sng" spc="10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-12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723" b="1" u="sng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b="1" u="sng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PENGGUNAAN</a:t>
            </a:r>
            <a:r>
              <a:rPr sz="723" b="1" u="sng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u="sng" spc="-28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TERI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                                          </a:t>
            </a:r>
            <a:r>
              <a:rPr sz="723" b="1" u="sng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7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070930" y="2062768"/>
            <a:ext cx="354678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u="sng" spc="9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b="1" u="sng" spc="1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AF</a:t>
            </a:r>
            <a:r>
              <a:rPr sz="723" b="1" u="sng" spc="-25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u="sng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             </a:t>
            </a:r>
            <a:r>
              <a:rPr sz="723" b="1" u="sng" spc="1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8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070930" y="2191368"/>
            <a:ext cx="354678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D. </a:t>
            </a:r>
            <a:r>
              <a:rPr sz="723" b="1" u="sng" spc="1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9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b="1" u="sng" spc="6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CAAN</a:t>
            </a:r>
            <a:r>
              <a:rPr sz="723" b="1" u="sng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REFERENSI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</a:t>
            </a:r>
            <a:r>
              <a:rPr sz="723" b="1" u="sng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9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070930" y="2319968"/>
            <a:ext cx="354678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u="sng" spc="9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.   </a:t>
            </a:r>
            <a:r>
              <a:rPr sz="723" b="1" u="sng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PENGAN</a:t>
            </a:r>
            <a:r>
              <a:rPr sz="723" b="1" u="sng" spc="-25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b="1" u="sng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u="sng" spc="10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ORI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 </a:t>
            </a:r>
            <a:r>
              <a:rPr sz="723" b="1" u="sng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0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226608" y="2448568"/>
            <a:ext cx="2825158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MENGKAJ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INFORMAS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ITERIM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TERKAI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DENGAN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PELAKSANAA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PEKER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TEM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29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492773" y="2577168"/>
            <a:ext cx="125844" cy="1267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10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10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13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16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17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19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22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22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28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28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226608" y="2705768"/>
            <a:ext cx="99849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5.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382857" y="2705768"/>
            <a:ext cx="2223630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5844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engidentifi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daran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engidentifi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engevaluas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Manfaa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Bentu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-bentu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226608" y="3348768"/>
            <a:ext cx="251863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MENERAPKA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INFORMAS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 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ITERIMA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226608" y="3477368"/>
            <a:ext cx="99849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382858" y="3477368"/>
            <a:ext cx="2504988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5844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elaksanaa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elaksanaa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Utam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226608" y="3863168"/>
            <a:ext cx="2656233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MENG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AW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PELAKSANAA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PENERA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 </a:t>
            </a:r>
            <a:r>
              <a:rPr sz="723" spc="1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INFORMASI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TEM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29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spc="1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spc="1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emeriks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esesuaia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elaksanaa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Lapangan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492773" y="3991768"/>
            <a:ext cx="125844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38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38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40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070930" y="4377568"/>
            <a:ext cx="354678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u="sng" spc="-25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b="1" u="sng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LANGKAH</a:t>
            </a:r>
            <a:r>
              <a:rPr sz="723" b="1" u="sng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b="1" u="sng" spc="6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u="sng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PEMBELA</a:t>
            </a: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ARAN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                                      </a:t>
            </a:r>
            <a:r>
              <a:rPr sz="723" b="1" u="sng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070930" y="4506168"/>
            <a:ext cx="354678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u="sng" spc="9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b="1" u="sng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IMPLEMEN</a:t>
            </a:r>
            <a:r>
              <a:rPr sz="723" b="1" u="sng" spc="-25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b="1" u="sng" spc="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UNIT</a:t>
            </a:r>
            <a:r>
              <a:rPr sz="723" b="1" u="sng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-6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OMPETENSI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                                                 </a:t>
            </a:r>
            <a:r>
              <a:rPr sz="723" b="1" u="sng" spc="1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226609" y="4634768"/>
            <a:ext cx="866488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ompetens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ompetens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Eleme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ompetens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492773" y="4634768"/>
            <a:ext cx="125844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44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45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46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70930" y="5020568"/>
            <a:ext cx="354678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u="sng" spc="10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. </a:t>
            </a:r>
            <a:r>
              <a:rPr sz="723" b="1" u="sng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PENILAIA</a:t>
            </a:r>
            <a:r>
              <a:rPr sz="723" b="1" u="sng" spc="9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:                                                                                                                                       </a:t>
            </a:r>
            <a:r>
              <a:rPr sz="723" b="1" u="sng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7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70930" y="5149168"/>
            <a:ext cx="354678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u="sng" spc="10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.   </a:t>
            </a:r>
            <a:r>
              <a:rPr sz="723" b="1" u="sng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LAM</a:t>
            </a:r>
            <a:r>
              <a:rPr sz="723" b="1" u="sng" spc="10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IRAN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               </a:t>
            </a:r>
            <a:r>
              <a:rPr sz="723" b="1" u="sng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7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70930" y="5277768"/>
            <a:ext cx="354678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u="sng" spc="9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.    </a:t>
            </a:r>
            <a:r>
              <a:rPr sz="723" b="1" u="sng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9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u="sng" spc="6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JUKAN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                                               </a:t>
            </a:r>
            <a:r>
              <a:rPr sz="723" b="1" u="sng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7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070930" y="5406368"/>
            <a:ext cx="354678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u="sng" spc="9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b="1" u="sng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6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b="1" u="sng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b="1" u="sng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-6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OMPETENSI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12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723" b="1" u="sng" spc="6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A                                                                                                         </a:t>
            </a:r>
            <a:r>
              <a:rPr sz="723" b="1" u="sng" spc="9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b="1" u="sng" dirty="0">
                <a:solidFill>
                  <a:srgbClr val="363435"/>
                </a:solidFill>
                <a:latin typeface="Times New Roman"/>
                <a:cs typeface="Times New Roman"/>
              </a:rPr>
              <a:t>9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539613" y="7592568"/>
            <a:ext cx="7807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8" name="object 28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7" name="object 27"/>
          <p:cNvSpPr txBox="1"/>
          <p:nvPr/>
        </p:nvSpPr>
        <p:spPr>
          <a:xfrm>
            <a:off x="4843622" y="1529460"/>
            <a:ext cx="270520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6" name="object 26"/>
          <p:cNvSpPr txBox="1"/>
          <p:nvPr/>
        </p:nvSpPr>
        <p:spPr>
          <a:xfrm>
            <a:off x="4561447" y="1658060"/>
            <a:ext cx="298737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5" name="object 25"/>
          <p:cNvSpPr txBox="1"/>
          <p:nvPr/>
        </p:nvSpPr>
        <p:spPr>
          <a:xfrm>
            <a:off x="4160215" y="1786660"/>
            <a:ext cx="7559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4" name="object 24"/>
          <p:cNvSpPr txBox="1"/>
          <p:nvPr/>
        </p:nvSpPr>
        <p:spPr>
          <a:xfrm>
            <a:off x="4895981" y="1786660"/>
            <a:ext cx="265284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3" name="object 23"/>
          <p:cNvSpPr txBox="1"/>
          <p:nvPr/>
        </p:nvSpPr>
        <p:spPr>
          <a:xfrm>
            <a:off x="4156725" y="1915260"/>
            <a:ext cx="7908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2" name="object 22"/>
          <p:cNvSpPr txBox="1"/>
          <p:nvPr/>
        </p:nvSpPr>
        <p:spPr>
          <a:xfrm>
            <a:off x="5649495" y="1915260"/>
            <a:ext cx="189932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1" name="object 21"/>
          <p:cNvSpPr txBox="1"/>
          <p:nvPr/>
        </p:nvSpPr>
        <p:spPr>
          <a:xfrm>
            <a:off x="4158653" y="2043860"/>
            <a:ext cx="7716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0" name="object 20"/>
          <p:cNvSpPr txBox="1"/>
          <p:nvPr/>
        </p:nvSpPr>
        <p:spPr>
          <a:xfrm>
            <a:off x="4821586" y="2043860"/>
            <a:ext cx="272723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9" name="object 19"/>
          <p:cNvSpPr txBox="1"/>
          <p:nvPr/>
        </p:nvSpPr>
        <p:spPr>
          <a:xfrm>
            <a:off x="4163890" y="2172460"/>
            <a:ext cx="7192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8" name="object 18"/>
          <p:cNvSpPr txBox="1"/>
          <p:nvPr/>
        </p:nvSpPr>
        <p:spPr>
          <a:xfrm>
            <a:off x="5081542" y="2172460"/>
            <a:ext cx="246728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7" name="object 17"/>
          <p:cNvSpPr txBox="1"/>
          <p:nvPr/>
        </p:nvSpPr>
        <p:spPr>
          <a:xfrm>
            <a:off x="4152958" y="2301060"/>
            <a:ext cx="8285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6" name="object 16"/>
          <p:cNvSpPr txBox="1"/>
          <p:nvPr/>
        </p:nvSpPr>
        <p:spPr>
          <a:xfrm>
            <a:off x="5048290" y="2301060"/>
            <a:ext cx="245368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5" name="object 15"/>
          <p:cNvSpPr txBox="1"/>
          <p:nvPr/>
        </p:nvSpPr>
        <p:spPr>
          <a:xfrm>
            <a:off x="4145793" y="4358660"/>
            <a:ext cx="9002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4" name="object 14"/>
          <p:cNvSpPr txBox="1"/>
          <p:nvPr/>
        </p:nvSpPr>
        <p:spPr>
          <a:xfrm>
            <a:off x="5632951" y="4358660"/>
            <a:ext cx="186902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3" name="object 13"/>
          <p:cNvSpPr txBox="1"/>
          <p:nvPr/>
        </p:nvSpPr>
        <p:spPr>
          <a:xfrm>
            <a:off x="4162971" y="4487260"/>
            <a:ext cx="7284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2" name="object 12"/>
          <p:cNvSpPr txBox="1"/>
          <p:nvPr/>
        </p:nvSpPr>
        <p:spPr>
          <a:xfrm>
            <a:off x="5733167" y="4487260"/>
            <a:ext cx="176881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1" name="object 11"/>
          <p:cNvSpPr txBox="1"/>
          <p:nvPr/>
        </p:nvSpPr>
        <p:spPr>
          <a:xfrm>
            <a:off x="4167747" y="5001660"/>
            <a:ext cx="6806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0" name="object 10"/>
          <p:cNvSpPr txBox="1"/>
          <p:nvPr/>
        </p:nvSpPr>
        <p:spPr>
          <a:xfrm>
            <a:off x="4740293" y="5001660"/>
            <a:ext cx="276168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9" name="object 9"/>
          <p:cNvSpPr txBox="1"/>
          <p:nvPr/>
        </p:nvSpPr>
        <p:spPr>
          <a:xfrm>
            <a:off x="4139179" y="5130260"/>
            <a:ext cx="9663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8" name="object 8"/>
          <p:cNvSpPr txBox="1"/>
          <p:nvPr/>
        </p:nvSpPr>
        <p:spPr>
          <a:xfrm>
            <a:off x="4697212" y="5130260"/>
            <a:ext cx="280476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7" name="object 7"/>
          <p:cNvSpPr txBox="1"/>
          <p:nvPr/>
        </p:nvSpPr>
        <p:spPr>
          <a:xfrm>
            <a:off x="4136975" y="5258860"/>
            <a:ext cx="9883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6" name="object 6"/>
          <p:cNvSpPr txBox="1"/>
          <p:nvPr/>
        </p:nvSpPr>
        <p:spPr>
          <a:xfrm>
            <a:off x="4640536" y="5258860"/>
            <a:ext cx="286144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" name="object 5"/>
          <p:cNvSpPr txBox="1"/>
          <p:nvPr/>
        </p:nvSpPr>
        <p:spPr>
          <a:xfrm>
            <a:off x="4160582" y="5387460"/>
            <a:ext cx="752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5410299" y="5387460"/>
            <a:ext cx="209167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object 201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6" name="object 136"/>
          <p:cNvSpPr/>
          <p:nvPr/>
        </p:nvSpPr>
        <p:spPr>
          <a:xfrm>
            <a:off x="4392024" y="1978819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7" name="object 137"/>
          <p:cNvSpPr/>
          <p:nvPr/>
        </p:nvSpPr>
        <p:spPr>
          <a:xfrm>
            <a:off x="4394320" y="1981111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8" name="object 138"/>
          <p:cNvSpPr/>
          <p:nvPr/>
        </p:nvSpPr>
        <p:spPr>
          <a:xfrm>
            <a:off x="4658534" y="1978819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9" name="object 139"/>
          <p:cNvSpPr/>
          <p:nvPr/>
        </p:nvSpPr>
        <p:spPr>
          <a:xfrm>
            <a:off x="4658533" y="1981111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0" name="object 140"/>
          <p:cNvSpPr/>
          <p:nvPr/>
        </p:nvSpPr>
        <p:spPr>
          <a:xfrm>
            <a:off x="6249838" y="1978819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1" name="object 141"/>
          <p:cNvSpPr/>
          <p:nvPr/>
        </p:nvSpPr>
        <p:spPr>
          <a:xfrm>
            <a:off x="6249838" y="1981111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2" name="object 142"/>
          <p:cNvSpPr/>
          <p:nvPr/>
        </p:nvSpPr>
        <p:spPr>
          <a:xfrm>
            <a:off x="6917071" y="1978819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3" name="object 143"/>
          <p:cNvSpPr/>
          <p:nvPr/>
        </p:nvSpPr>
        <p:spPr>
          <a:xfrm>
            <a:off x="7592431" y="1981111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4" name="object 144"/>
          <p:cNvSpPr/>
          <p:nvPr/>
        </p:nvSpPr>
        <p:spPr>
          <a:xfrm>
            <a:off x="4392024" y="2154161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5" name="object 145"/>
          <p:cNvSpPr/>
          <p:nvPr/>
        </p:nvSpPr>
        <p:spPr>
          <a:xfrm>
            <a:off x="4394320" y="2156453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6" name="object 146"/>
          <p:cNvSpPr/>
          <p:nvPr/>
        </p:nvSpPr>
        <p:spPr>
          <a:xfrm>
            <a:off x="4658534" y="2154161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7" name="object 147"/>
          <p:cNvSpPr/>
          <p:nvPr/>
        </p:nvSpPr>
        <p:spPr>
          <a:xfrm>
            <a:off x="4658533" y="2156453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8" name="object 148"/>
          <p:cNvSpPr/>
          <p:nvPr/>
        </p:nvSpPr>
        <p:spPr>
          <a:xfrm>
            <a:off x="6249838" y="2154161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9" name="object 149"/>
          <p:cNvSpPr/>
          <p:nvPr/>
        </p:nvSpPr>
        <p:spPr>
          <a:xfrm>
            <a:off x="6249838" y="2156453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0" name="object 150"/>
          <p:cNvSpPr/>
          <p:nvPr/>
        </p:nvSpPr>
        <p:spPr>
          <a:xfrm>
            <a:off x="6917071" y="2154161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1" name="object 151"/>
          <p:cNvSpPr/>
          <p:nvPr/>
        </p:nvSpPr>
        <p:spPr>
          <a:xfrm>
            <a:off x="6917071" y="2156453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2" name="object 152"/>
          <p:cNvSpPr/>
          <p:nvPr/>
        </p:nvSpPr>
        <p:spPr>
          <a:xfrm>
            <a:off x="7592431" y="2156453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3" name="object 153"/>
          <p:cNvSpPr/>
          <p:nvPr/>
        </p:nvSpPr>
        <p:spPr>
          <a:xfrm>
            <a:off x="4392024" y="2586703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4" name="object 154"/>
          <p:cNvSpPr/>
          <p:nvPr/>
        </p:nvSpPr>
        <p:spPr>
          <a:xfrm>
            <a:off x="4394320" y="2588995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5" name="object 155"/>
          <p:cNvSpPr/>
          <p:nvPr/>
        </p:nvSpPr>
        <p:spPr>
          <a:xfrm>
            <a:off x="4658534" y="2586703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6" name="object 156"/>
          <p:cNvSpPr/>
          <p:nvPr/>
        </p:nvSpPr>
        <p:spPr>
          <a:xfrm>
            <a:off x="4658533" y="2588995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7" name="object 157"/>
          <p:cNvSpPr/>
          <p:nvPr/>
        </p:nvSpPr>
        <p:spPr>
          <a:xfrm>
            <a:off x="6249838" y="2586703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8" name="object 158"/>
          <p:cNvSpPr/>
          <p:nvPr/>
        </p:nvSpPr>
        <p:spPr>
          <a:xfrm>
            <a:off x="6249838" y="2588995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9" name="object 159"/>
          <p:cNvSpPr/>
          <p:nvPr/>
        </p:nvSpPr>
        <p:spPr>
          <a:xfrm>
            <a:off x="6917071" y="2586703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0" name="object 160"/>
          <p:cNvSpPr/>
          <p:nvPr/>
        </p:nvSpPr>
        <p:spPr>
          <a:xfrm>
            <a:off x="6917071" y="2588995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1" name="object 161"/>
          <p:cNvSpPr/>
          <p:nvPr/>
        </p:nvSpPr>
        <p:spPr>
          <a:xfrm>
            <a:off x="7592431" y="2588995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2" name="object 162"/>
          <p:cNvSpPr/>
          <p:nvPr/>
        </p:nvSpPr>
        <p:spPr>
          <a:xfrm>
            <a:off x="4392024" y="3019244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3" name="object 163"/>
          <p:cNvSpPr/>
          <p:nvPr/>
        </p:nvSpPr>
        <p:spPr>
          <a:xfrm>
            <a:off x="4394320" y="3021537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4" name="object 164"/>
          <p:cNvSpPr/>
          <p:nvPr/>
        </p:nvSpPr>
        <p:spPr>
          <a:xfrm>
            <a:off x="4658534" y="3019244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5" name="object 165"/>
          <p:cNvSpPr/>
          <p:nvPr/>
        </p:nvSpPr>
        <p:spPr>
          <a:xfrm>
            <a:off x="4658533" y="3021537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6" name="object 166"/>
          <p:cNvSpPr/>
          <p:nvPr/>
        </p:nvSpPr>
        <p:spPr>
          <a:xfrm>
            <a:off x="6249838" y="3019244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7" name="object 167"/>
          <p:cNvSpPr/>
          <p:nvPr/>
        </p:nvSpPr>
        <p:spPr>
          <a:xfrm>
            <a:off x="6249838" y="3021537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8" name="object 168"/>
          <p:cNvSpPr/>
          <p:nvPr/>
        </p:nvSpPr>
        <p:spPr>
          <a:xfrm>
            <a:off x="6917071" y="3019244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9" name="object 169"/>
          <p:cNvSpPr/>
          <p:nvPr/>
        </p:nvSpPr>
        <p:spPr>
          <a:xfrm>
            <a:off x="6917071" y="3021537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0" name="object 170"/>
          <p:cNvSpPr/>
          <p:nvPr/>
        </p:nvSpPr>
        <p:spPr>
          <a:xfrm>
            <a:off x="7592431" y="3021537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1" name="object 171"/>
          <p:cNvSpPr/>
          <p:nvPr/>
        </p:nvSpPr>
        <p:spPr>
          <a:xfrm>
            <a:off x="4392024" y="3451786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2" name="object 172"/>
          <p:cNvSpPr/>
          <p:nvPr/>
        </p:nvSpPr>
        <p:spPr>
          <a:xfrm>
            <a:off x="4394320" y="3454079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3" name="object 173"/>
          <p:cNvSpPr/>
          <p:nvPr/>
        </p:nvSpPr>
        <p:spPr>
          <a:xfrm>
            <a:off x="4658534" y="3451786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4" name="object 174"/>
          <p:cNvSpPr/>
          <p:nvPr/>
        </p:nvSpPr>
        <p:spPr>
          <a:xfrm>
            <a:off x="4658533" y="3454079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5" name="object 175"/>
          <p:cNvSpPr/>
          <p:nvPr/>
        </p:nvSpPr>
        <p:spPr>
          <a:xfrm>
            <a:off x="6249838" y="3451786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6" name="object 176"/>
          <p:cNvSpPr/>
          <p:nvPr/>
        </p:nvSpPr>
        <p:spPr>
          <a:xfrm>
            <a:off x="6249838" y="3454079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7" name="object 177"/>
          <p:cNvSpPr/>
          <p:nvPr/>
        </p:nvSpPr>
        <p:spPr>
          <a:xfrm>
            <a:off x="6917071" y="3451786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8" name="object 178"/>
          <p:cNvSpPr/>
          <p:nvPr/>
        </p:nvSpPr>
        <p:spPr>
          <a:xfrm>
            <a:off x="6917071" y="3454079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9" name="object 179"/>
          <p:cNvSpPr/>
          <p:nvPr/>
        </p:nvSpPr>
        <p:spPr>
          <a:xfrm>
            <a:off x="7592431" y="3454079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0" name="object 180"/>
          <p:cNvSpPr/>
          <p:nvPr/>
        </p:nvSpPr>
        <p:spPr>
          <a:xfrm>
            <a:off x="4392024" y="3884329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1" name="object 181"/>
          <p:cNvSpPr/>
          <p:nvPr/>
        </p:nvSpPr>
        <p:spPr>
          <a:xfrm>
            <a:off x="4394320" y="3886620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2" name="object 182"/>
          <p:cNvSpPr/>
          <p:nvPr/>
        </p:nvSpPr>
        <p:spPr>
          <a:xfrm>
            <a:off x="4658534" y="3884329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3" name="object 183"/>
          <p:cNvSpPr/>
          <p:nvPr/>
        </p:nvSpPr>
        <p:spPr>
          <a:xfrm>
            <a:off x="4658533" y="3886620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4" name="object 184"/>
          <p:cNvSpPr/>
          <p:nvPr/>
        </p:nvSpPr>
        <p:spPr>
          <a:xfrm>
            <a:off x="6249838" y="3884329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5" name="object 185"/>
          <p:cNvSpPr/>
          <p:nvPr/>
        </p:nvSpPr>
        <p:spPr>
          <a:xfrm>
            <a:off x="6249838" y="3886620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6" name="object 186"/>
          <p:cNvSpPr/>
          <p:nvPr/>
        </p:nvSpPr>
        <p:spPr>
          <a:xfrm>
            <a:off x="6917071" y="3884329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7" name="object 187"/>
          <p:cNvSpPr/>
          <p:nvPr/>
        </p:nvSpPr>
        <p:spPr>
          <a:xfrm>
            <a:off x="6917071" y="3886620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8" name="object 188"/>
          <p:cNvSpPr/>
          <p:nvPr/>
        </p:nvSpPr>
        <p:spPr>
          <a:xfrm>
            <a:off x="7592431" y="3886620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9" name="object 189"/>
          <p:cNvSpPr/>
          <p:nvPr/>
        </p:nvSpPr>
        <p:spPr>
          <a:xfrm>
            <a:off x="4392024" y="4316870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0" name="object 190"/>
          <p:cNvSpPr/>
          <p:nvPr/>
        </p:nvSpPr>
        <p:spPr>
          <a:xfrm>
            <a:off x="4394320" y="4319162"/>
            <a:ext cx="0" cy="685153"/>
          </a:xfrm>
          <a:custGeom>
            <a:avLst/>
            <a:gdLst/>
            <a:ahLst/>
            <a:cxnLst/>
            <a:rect l="l" t="t" r="r" b="b"/>
            <a:pathLst>
              <a:path h="947280">
                <a:moveTo>
                  <a:pt x="0" y="947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1" name="object 191"/>
          <p:cNvSpPr/>
          <p:nvPr/>
        </p:nvSpPr>
        <p:spPr>
          <a:xfrm>
            <a:off x="4658534" y="4316870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2" name="object 192"/>
          <p:cNvSpPr/>
          <p:nvPr/>
        </p:nvSpPr>
        <p:spPr>
          <a:xfrm>
            <a:off x="4658533" y="4319162"/>
            <a:ext cx="0" cy="685153"/>
          </a:xfrm>
          <a:custGeom>
            <a:avLst/>
            <a:gdLst/>
            <a:ahLst/>
            <a:cxnLst/>
            <a:rect l="l" t="t" r="r" b="b"/>
            <a:pathLst>
              <a:path h="947280">
                <a:moveTo>
                  <a:pt x="0" y="947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3" name="object 193"/>
          <p:cNvSpPr/>
          <p:nvPr/>
        </p:nvSpPr>
        <p:spPr>
          <a:xfrm>
            <a:off x="6249838" y="4316870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4" name="object 194"/>
          <p:cNvSpPr/>
          <p:nvPr/>
        </p:nvSpPr>
        <p:spPr>
          <a:xfrm>
            <a:off x="6249838" y="4319162"/>
            <a:ext cx="0" cy="685153"/>
          </a:xfrm>
          <a:custGeom>
            <a:avLst/>
            <a:gdLst/>
            <a:ahLst/>
            <a:cxnLst/>
            <a:rect l="l" t="t" r="r" b="b"/>
            <a:pathLst>
              <a:path h="947280">
                <a:moveTo>
                  <a:pt x="0" y="947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5" name="object 195"/>
          <p:cNvSpPr/>
          <p:nvPr/>
        </p:nvSpPr>
        <p:spPr>
          <a:xfrm>
            <a:off x="6917071" y="4316870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6" name="object 196"/>
          <p:cNvSpPr/>
          <p:nvPr/>
        </p:nvSpPr>
        <p:spPr>
          <a:xfrm>
            <a:off x="7592431" y="4319162"/>
            <a:ext cx="0" cy="685153"/>
          </a:xfrm>
          <a:custGeom>
            <a:avLst/>
            <a:gdLst/>
            <a:ahLst/>
            <a:cxnLst/>
            <a:rect l="l" t="t" r="r" b="b"/>
            <a:pathLst>
              <a:path h="947280">
                <a:moveTo>
                  <a:pt x="0" y="947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7" name="object 197"/>
          <p:cNvSpPr/>
          <p:nvPr/>
        </p:nvSpPr>
        <p:spPr>
          <a:xfrm>
            <a:off x="4392024" y="5006611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8" name="object 198"/>
          <p:cNvSpPr/>
          <p:nvPr/>
        </p:nvSpPr>
        <p:spPr>
          <a:xfrm>
            <a:off x="4658534" y="5006611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9" name="object 199"/>
          <p:cNvSpPr/>
          <p:nvPr/>
        </p:nvSpPr>
        <p:spPr>
          <a:xfrm>
            <a:off x="6249838" y="5006611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0" name="object 200"/>
          <p:cNvSpPr/>
          <p:nvPr/>
        </p:nvSpPr>
        <p:spPr>
          <a:xfrm>
            <a:off x="6917071" y="5006611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5" name="object 135"/>
          <p:cNvSpPr/>
          <p:nvPr/>
        </p:nvSpPr>
        <p:spPr>
          <a:xfrm>
            <a:off x="6304215" y="2391795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4" name="object 134"/>
          <p:cNvSpPr/>
          <p:nvPr/>
        </p:nvSpPr>
        <p:spPr>
          <a:xfrm>
            <a:off x="6971447" y="2391795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3" name="object 133"/>
          <p:cNvSpPr/>
          <p:nvPr/>
        </p:nvSpPr>
        <p:spPr>
          <a:xfrm>
            <a:off x="6304215" y="2824332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2" name="object 132"/>
          <p:cNvSpPr/>
          <p:nvPr/>
        </p:nvSpPr>
        <p:spPr>
          <a:xfrm>
            <a:off x="6971447" y="2824332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1" name="object 131"/>
          <p:cNvSpPr/>
          <p:nvPr/>
        </p:nvSpPr>
        <p:spPr>
          <a:xfrm>
            <a:off x="6304215" y="3256887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0" name="object 130"/>
          <p:cNvSpPr/>
          <p:nvPr/>
        </p:nvSpPr>
        <p:spPr>
          <a:xfrm>
            <a:off x="6971447" y="3256887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9" name="object 129"/>
          <p:cNvSpPr/>
          <p:nvPr/>
        </p:nvSpPr>
        <p:spPr>
          <a:xfrm>
            <a:off x="6304215" y="3689424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8" name="object 128"/>
          <p:cNvSpPr/>
          <p:nvPr/>
        </p:nvSpPr>
        <p:spPr>
          <a:xfrm>
            <a:off x="6971447" y="3689424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7" name="object 127"/>
          <p:cNvSpPr/>
          <p:nvPr/>
        </p:nvSpPr>
        <p:spPr>
          <a:xfrm>
            <a:off x="6304215" y="4121961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6" name="object 126"/>
          <p:cNvSpPr/>
          <p:nvPr/>
        </p:nvSpPr>
        <p:spPr>
          <a:xfrm>
            <a:off x="6971447" y="4121961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7" name="object 87"/>
          <p:cNvSpPr/>
          <p:nvPr/>
        </p:nvSpPr>
        <p:spPr>
          <a:xfrm>
            <a:off x="4392023" y="5708220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8" name="object 88"/>
          <p:cNvSpPr/>
          <p:nvPr/>
        </p:nvSpPr>
        <p:spPr>
          <a:xfrm>
            <a:off x="4394319" y="5710512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9" name="object 89"/>
          <p:cNvSpPr/>
          <p:nvPr/>
        </p:nvSpPr>
        <p:spPr>
          <a:xfrm>
            <a:off x="4658534" y="5708220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0" name="object 90"/>
          <p:cNvSpPr/>
          <p:nvPr/>
        </p:nvSpPr>
        <p:spPr>
          <a:xfrm>
            <a:off x="4658533" y="5710512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1" name="object 91"/>
          <p:cNvSpPr/>
          <p:nvPr/>
        </p:nvSpPr>
        <p:spPr>
          <a:xfrm>
            <a:off x="6249838" y="5708220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2" name="object 92"/>
          <p:cNvSpPr/>
          <p:nvPr/>
        </p:nvSpPr>
        <p:spPr>
          <a:xfrm>
            <a:off x="6249838" y="5710512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3" name="object 93"/>
          <p:cNvSpPr/>
          <p:nvPr/>
        </p:nvSpPr>
        <p:spPr>
          <a:xfrm>
            <a:off x="6917071" y="5708220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4" name="object 94"/>
          <p:cNvSpPr/>
          <p:nvPr/>
        </p:nvSpPr>
        <p:spPr>
          <a:xfrm>
            <a:off x="7592430" y="5710512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5" name="object 95"/>
          <p:cNvSpPr/>
          <p:nvPr/>
        </p:nvSpPr>
        <p:spPr>
          <a:xfrm>
            <a:off x="4392023" y="5883561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6" name="object 96"/>
          <p:cNvSpPr/>
          <p:nvPr/>
        </p:nvSpPr>
        <p:spPr>
          <a:xfrm>
            <a:off x="4394319" y="5885853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7" name="object 97"/>
          <p:cNvSpPr/>
          <p:nvPr/>
        </p:nvSpPr>
        <p:spPr>
          <a:xfrm>
            <a:off x="4658534" y="5883561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8" name="object 98"/>
          <p:cNvSpPr/>
          <p:nvPr/>
        </p:nvSpPr>
        <p:spPr>
          <a:xfrm>
            <a:off x="4658533" y="5885853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9" name="object 99"/>
          <p:cNvSpPr/>
          <p:nvPr/>
        </p:nvSpPr>
        <p:spPr>
          <a:xfrm>
            <a:off x="6249838" y="5883561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0" name="object 100"/>
          <p:cNvSpPr/>
          <p:nvPr/>
        </p:nvSpPr>
        <p:spPr>
          <a:xfrm>
            <a:off x="6249838" y="5885853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1" name="object 101"/>
          <p:cNvSpPr/>
          <p:nvPr/>
        </p:nvSpPr>
        <p:spPr>
          <a:xfrm>
            <a:off x="6917071" y="5883561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2" name="object 102"/>
          <p:cNvSpPr/>
          <p:nvPr/>
        </p:nvSpPr>
        <p:spPr>
          <a:xfrm>
            <a:off x="6917071" y="5885853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3" name="object 103"/>
          <p:cNvSpPr/>
          <p:nvPr/>
        </p:nvSpPr>
        <p:spPr>
          <a:xfrm>
            <a:off x="7592430" y="5885853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4" name="object 104"/>
          <p:cNvSpPr/>
          <p:nvPr/>
        </p:nvSpPr>
        <p:spPr>
          <a:xfrm>
            <a:off x="4392023" y="6316103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5" name="object 105"/>
          <p:cNvSpPr/>
          <p:nvPr/>
        </p:nvSpPr>
        <p:spPr>
          <a:xfrm>
            <a:off x="4394319" y="6318395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6" name="object 106"/>
          <p:cNvSpPr/>
          <p:nvPr/>
        </p:nvSpPr>
        <p:spPr>
          <a:xfrm>
            <a:off x="4658534" y="6316103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7" name="object 107"/>
          <p:cNvSpPr/>
          <p:nvPr/>
        </p:nvSpPr>
        <p:spPr>
          <a:xfrm>
            <a:off x="4658533" y="6318395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8" name="object 108"/>
          <p:cNvSpPr/>
          <p:nvPr/>
        </p:nvSpPr>
        <p:spPr>
          <a:xfrm>
            <a:off x="6249838" y="6316103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9" name="object 109"/>
          <p:cNvSpPr/>
          <p:nvPr/>
        </p:nvSpPr>
        <p:spPr>
          <a:xfrm>
            <a:off x="6249838" y="6318395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0" name="object 110"/>
          <p:cNvSpPr/>
          <p:nvPr/>
        </p:nvSpPr>
        <p:spPr>
          <a:xfrm>
            <a:off x="6917071" y="6316103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1" name="object 111"/>
          <p:cNvSpPr/>
          <p:nvPr/>
        </p:nvSpPr>
        <p:spPr>
          <a:xfrm>
            <a:off x="6917071" y="6318395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2" name="object 112"/>
          <p:cNvSpPr/>
          <p:nvPr/>
        </p:nvSpPr>
        <p:spPr>
          <a:xfrm>
            <a:off x="7592430" y="6318395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3" name="object 113"/>
          <p:cNvSpPr/>
          <p:nvPr/>
        </p:nvSpPr>
        <p:spPr>
          <a:xfrm>
            <a:off x="4392023" y="6748644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4" name="object 114"/>
          <p:cNvSpPr/>
          <p:nvPr/>
        </p:nvSpPr>
        <p:spPr>
          <a:xfrm>
            <a:off x="4394319" y="6750937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5" name="object 115"/>
          <p:cNvSpPr/>
          <p:nvPr/>
        </p:nvSpPr>
        <p:spPr>
          <a:xfrm>
            <a:off x="4658534" y="6748644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6" name="object 116"/>
          <p:cNvSpPr/>
          <p:nvPr/>
        </p:nvSpPr>
        <p:spPr>
          <a:xfrm>
            <a:off x="4658533" y="6750937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7" name="object 117"/>
          <p:cNvSpPr/>
          <p:nvPr/>
        </p:nvSpPr>
        <p:spPr>
          <a:xfrm>
            <a:off x="6249838" y="6748644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8" name="object 118"/>
          <p:cNvSpPr/>
          <p:nvPr/>
        </p:nvSpPr>
        <p:spPr>
          <a:xfrm>
            <a:off x="6249838" y="6750937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9" name="object 119"/>
          <p:cNvSpPr/>
          <p:nvPr/>
        </p:nvSpPr>
        <p:spPr>
          <a:xfrm>
            <a:off x="6917071" y="6748644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0" name="object 120"/>
          <p:cNvSpPr/>
          <p:nvPr/>
        </p:nvSpPr>
        <p:spPr>
          <a:xfrm>
            <a:off x="6917071" y="6750937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1" name="object 121"/>
          <p:cNvSpPr/>
          <p:nvPr/>
        </p:nvSpPr>
        <p:spPr>
          <a:xfrm>
            <a:off x="7592430" y="6750937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2" name="object 122"/>
          <p:cNvSpPr/>
          <p:nvPr/>
        </p:nvSpPr>
        <p:spPr>
          <a:xfrm>
            <a:off x="4392023" y="7181186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3" name="object 123"/>
          <p:cNvSpPr/>
          <p:nvPr/>
        </p:nvSpPr>
        <p:spPr>
          <a:xfrm>
            <a:off x="4658534" y="7181186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4" name="object 124"/>
          <p:cNvSpPr/>
          <p:nvPr/>
        </p:nvSpPr>
        <p:spPr>
          <a:xfrm>
            <a:off x="6249838" y="7181186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5" name="object 125"/>
          <p:cNvSpPr/>
          <p:nvPr/>
        </p:nvSpPr>
        <p:spPr>
          <a:xfrm>
            <a:off x="6917071" y="7181186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6" name="object 86"/>
          <p:cNvSpPr/>
          <p:nvPr/>
        </p:nvSpPr>
        <p:spPr>
          <a:xfrm>
            <a:off x="6304206" y="6121195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5" name="object 85"/>
          <p:cNvSpPr/>
          <p:nvPr/>
        </p:nvSpPr>
        <p:spPr>
          <a:xfrm>
            <a:off x="6971447" y="6121195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4" name="object 84"/>
          <p:cNvSpPr/>
          <p:nvPr/>
        </p:nvSpPr>
        <p:spPr>
          <a:xfrm>
            <a:off x="6304206" y="6553732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3" name="object 83"/>
          <p:cNvSpPr/>
          <p:nvPr/>
        </p:nvSpPr>
        <p:spPr>
          <a:xfrm>
            <a:off x="6971447" y="6553732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2" name="object 82"/>
          <p:cNvSpPr/>
          <p:nvPr/>
        </p:nvSpPr>
        <p:spPr>
          <a:xfrm>
            <a:off x="6304206" y="6986287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1" name="object 81"/>
          <p:cNvSpPr/>
          <p:nvPr/>
        </p:nvSpPr>
        <p:spPr>
          <a:xfrm>
            <a:off x="6971447" y="6986287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0" name="object 80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9" name="object 79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8" name="object 78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7" name="object 77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6" name="object 76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5" name="object 75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4" name="object 74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3" name="object 73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2" name="object 72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226609" y="1162568"/>
            <a:ext cx="9718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382838" y="1162568"/>
            <a:ext cx="3151894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yiap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fta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sima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1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-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tela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b="1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dibua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dengan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leng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benar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382838" y="1548368"/>
            <a:ext cx="226131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Checklis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pemeriksaa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esesuaia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persiapan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373724" y="1805568"/>
            <a:ext cx="237836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3.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Dafta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emeriksaa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esesuaia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ersiapan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382837" y="5149168"/>
            <a:ext cx="3190923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Checklis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pemeriksaa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esesuaia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truktu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yangga/</a:t>
            </a:r>
            <a:endParaRPr sz="723">
              <a:latin typeface="Times New Roman"/>
              <a:cs typeface="Times New Roman"/>
            </a:endParaRPr>
          </a:p>
          <a:p>
            <a:pPr marL="165419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Dudu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ov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oltai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oofto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539067" y="5534968"/>
            <a:ext cx="237836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3.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Dafta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emeriksaa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esesuaia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ersiapan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41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971447" y="6986287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63" name="object 63"/>
          <p:cNvSpPr txBox="1"/>
          <p:nvPr/>
        </p:nvSpPr>
        <p:spPr>
          <a:xfrm>
            <a:off x="6304206" y="6986287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62" name="object 62"/>
          <p:cNvSpPr txBox="1"/>
          <p:nvPr/>
        </p:nvSpPr>
        <p:spPr>
          <a:xfrm>
            <a:off x="6971447" y="6553732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61" name="object 61"/>
          <p:cNvSpPr txBox="1"/>
          <p:nvPr/>
        </p:nvSpPr>
        <p:spPr>
          <a:xfrm>
            <a:off x="6304206" y="6553732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60" name="object 60"/>
          <p:cNvSpPr txBox="1"/>
          <p:nvPr/>
        </p:nvSpPr>
        <p:spPr>
          <a:xfrm>
            <a:off x="6971447" y="6121195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9" name="object 59"/>
          <p:cNvSpPr txBox="1"/>
          <p:nvPr/>
        </p:nvSpPr>
        <p:spPr>
          <a:xfrm>
            <a:off x="6304206" y="6121195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8" name="object 58"/>
          <p:cNvSpPr txBox="1"/>
          <p:nvPr/>
        </p:nvSpPr>
        <p:spPr>
          <a:xfrm>
            <a:off x="4394319" y="5708220"/>
            <a:ext cx="264214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No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658534" y="5708220"/>
            <a:ext cx="1591304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raian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ersiapan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249838" y="5708220"/>
            <a:ext cx="1342592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8957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Hasil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emeriksaan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394319" y="5883562"/>
            <a:ext cx="26421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658534" y="5883562"/>
            <a:ext cx="159130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mobilisasi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249838" y="5883562"/>
            <a:ext cx="66723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917071" y="5883562"/>
            <a:ext cx="675358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Tidak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394319" y="6316103"/>
            <a:ext cx="26421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658534" y="6316103"/>
            <a:ext cx="159130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yiapan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atap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249838" y="6316103"/>
            <a:ext cx="66723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6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917071" y="6316103"/>
            <a:ext cx="675358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6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Tidak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394319" y="6748645"/>
            <a:ext cx="26421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658534" y="6748645"/>
            <a:ext cx="159130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pengukuran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ay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out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atap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249838" y="6748645"/>
            <a:ext cx="66723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6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917071" y="6748645"/>
            <a:ext cx="675358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6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Tidak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971447" y="4121961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2" name="object 42"/>
          <p:cNvSpPr txBox="1"/>
          <p:nvPr/>
        </p:nvSpPr>
        <p:spPr>
          <a:xfrm>
            <a:off x="6304215" y="4121961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1" name="object 41"/>
          <p:cNvSpPr txBox="1"/>
          <p:nvPr/>
        </p:nvSpPr>
        <p:spPr>
          <a:xfrm>
            <a:off x="6971447" y="3689424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0" name="object 40"/>
          <p:cNvSpPr txBox="1"/>
          <p:nvPr/>
        </p:nvSpPr>
        <p:spPr>
          <a:xfrm>
            <a:off x="6304215" y="3689424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9" name="object 39"/>
          <p:cNvSpPr txBox="1"/>
          <p:nvPr/>
        </p:nvSpPr>
        <p:spPr>
          <a:xfrm>
            <a:off x="6971447" y="3256887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8" name="object 38"/>
          <p:cNvSpPr txBox="1"/>
          <p:nvPr/>
        </p:nvSpPr>
        <p:spPr>
          <a:xfrm>
            <a:off x="6304215" y="3256887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7" name="object 37"/>
          <p:cNvSpPr txBox="1"/>
          <p:nvPr/>
        </p:nvSpPr>
        <p:spPr>
          <a:xfrm>
            <a:off x="6971447" y="2824332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6" name="object 36"/>
          <p:cNvSpPr txBox="1"/>
          <p:nvPr/>
        </p:nvSpPr>
        <p:spPr>
          <a:xfrm>
            <a:off x="6304215" y="2824332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5" name="object 35"/>
          <p:cNvSpPr txBox="1"/>
          <p:nvPr/>
        </p:nvSpPr>
        <p:spPr>
          <a:xfrm>
            <a:off x="6971447" y="2391795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4" name="object 34"/>
          <p:cNvSpPr txBox="1"/>
          <p:nvPr/>
        </p:nvSpPr>
        <p:spPr>
          <a:xfrm>
            <a:off x="6304215" y="2391795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3" name="object 33"/>
          <p:cNvSpPr txBox="1"/>
          <p:nvPr/>
        </p:nvSpPr>
        <p:spPr>
          <a:xfrm>
            <a:off x="4394320" y="1978819"/>
            <a:ext cx="264213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No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58534" y="1978819"/>
            <a:ext cx="1591304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raian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ersiapan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249837" y="1978819"/>
            <a:ext cx="1342593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895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Hasil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emeriksaan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94320" y="2154161"/>
            <a:ext cx="264213" cy="4325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58534" y="2154161"/>
            <a:ext cx="1591304" cy="4325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mobilisasi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249838" y="2154161"/>
            <a:ext cx="667234" cy="4325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17072" y="2154161"/>
            <a:ext cx="675359" cy="4325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Tidak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94320" y="2586703"/>
            <a:ext cx="264213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6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58534" y="2586703"/>
            <a:ext cx="159130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anaan,</a:t>
            </a:r>
            <a:r>
              <a:rPr sz="723" spc="7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desain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spesifi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omponen.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49838" y="2586703"/>
            <a:ext cx="66723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17072" y="2586703"/>
            <a:ext cx="675359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Tidak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94320" y="3019245"/>
            <a:ext cx="264213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6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58534" y="3019245"/>
            <a:ext cx="159130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permohonan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ijin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PLN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49838" y="3019245"/>
            <a:ext cx="66723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17072" y="3019245"/>
            <a:ext cx="675359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Tidak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94320" y="3451787"/>
            <a:ext cx="264213" cy="4325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6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58534" y="3451787"/>
            <a:ext cx="1591304" cy="4325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 marR="143435">
              <a:lnSpc>
                <a:spcPts val="831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pengadaan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alat,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bahan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 </a:t>
            </a:r>
            <a:endParaRPr sz="723">
              <a:latin typeface="Times New Roman"/>
              <a:cs typeface="Times New Roman"/>
            </a:endParaRPr>
          </a:p>
          <a:p>
            <a:pPr marL="52078" marR="143435">
              <a:lnSpc>
                <a:spcPts val="831"/>
              </a:lnSpc>
              <a:spcBef>
                <a:spcPts val="180"/>
              </a:spcBef>
            </a:pP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omponen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utama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pendukung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49838" y="3451787"/>
            <a:ext cx="667234" cy="4325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17072" y="3451787"/>
            <a:ext cx="675359" cy="4325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Tidak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94320" y="3884329"/>
            <a:ext cx="264213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6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58534" y="3884329"/>
            <a:ext cx="159130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 marR="188170">
              <a:lnSpc>
                <a:spcPts val="831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erifi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spesifi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om- </a:t>
            </a:r>
            <a:endParaRPr sz="723">
              <a:latin typeface="Times New Roman"/>
              <a:cs typeface="Times New Roman"/>
            </a:endParaRPr>
          </a:p>
          <a:p>
            <a:pPr marL="52078" marR="188170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ponen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lo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-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49838" y="3884329"/>
            <a:ext cx="66723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7072" y="3884329"/>
            <a:ext cx="675359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Tidak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94320" y="4316870"/>
            <a:ext cx="264213" cy="6897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9" name="object 9"/>
          <p:cNvSpPr txBox="1"/>
          <p:nvPr/>
        </p:nvSpPr>
        <p:spPr>
          <a:xfrm>
            <a:off x="4658534" y="4316870"/>
            <a:ext cx="1591304" cy="6897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 marR="417074">
              <a:lnSpc>
                <a:spcPts val="831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etahui</a:t>
            </a:r>
            <a:r>
              <a:rPr sz="723" spc="-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etujui, </a:t>
            </a:r>
            <a:endParaRPr sz="723">
              <a:latin typeface="Times New Roman"/>
              <a:cs typeface="Times New Roman"/>
            </a:endParaRPr>
          </a:p>
          <a:p>
            <a:pPr marL="52078" marR="417074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etua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spc="-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Lapangan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221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       </a:t>
            </a:r>
            <a:r>
              <a:rPr sz="723" u="sng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49837" y="4316870"/>
            <a:ext cx="1342593" cy="6897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9380" marR="187168" algn="ctr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.................,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............................</a:t>
            </a:r>
            <a:endParaRPr sz="723">
              <a:latin typeface="Times New Roman"/>
              <a:cs typeface="Times New Roman"/>
            </a:endParaRPr>
          </a:p>
          <a:p>
            <a:pPr marL="364070" marR="364070" algn="ctr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oleh</a:t>
            </a:r>
            <a:endParaRPr sz="723">
              <a:latin typeface="Times New Roman"/>
              <a:cs typeface="Times New Roman"/>
            </a:endParaRPr>
          </a:p>
          <a:p>
            <a:pPr marL="277654" marR="277643" algn="ctr">
              <a:lnSpc>
                <a:spcPct val="95825"/>
              </a:lnSpc>
              <a:spcBef>
                <a:spcPts val="181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elaksana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Lapangan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11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                </a:t>
            </a:r>
            <a:r>
              <a:rPr sz="723" u="sng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6" name="object 6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" name="object 5"/>
          <p:cNvSpPr txBox="1"/>
          <p:nvPr/>
        </p:nvSpPr>
        <p:spPr>
          <a:xfrm>
            <a:off x="4735412" y="4853492"/>
            <a:ext cx="84875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6326716" y="4853492"/>
            <a:ext cx="100307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object 100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3" name="object 53"/>
          <p:cNvSpPr/>
          <p:nvPr/>
        </p:nvSpPr>
        <p:spPr>
          <a:xfrm>
            <a:off x="4392024" y="1129538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4" name="object 54"/>
          <p:cNvSpPr/>
          <p:nvPr/>
        </p:nvSpPr>
        <p:spPr>
          <a:xfrm>
            <a:off x="4394320" y="1131830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5" name="object 55"/>
          <p:cNvSpPr/>
          <p:nvPr/>
        </p:nvSpPr>
        <p:spPr>
          <a:xfrm>
            <a:off x="4658534" y="1129538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6" name="object 56"/>
          <p:cNvSpPr/>
          <p:nvPr/>
        </p:nvSpPr>
        <p:spPr>
          <a:xfrm>
            <a:off x="4658533" y="1131830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7" name="object 57"/>
          <p:cNvSpPr/>
          <p:nvPr/>
        </p:nvSpPr>
        <p:spPr>
          <a:xfrm>
            <a:off x="6249838" y="1129538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8" name="object 58"/>
          <p:cNvSpPr/>
          <p:nvPr/>
        </p:nvSpPr>
        <p:spPr>
          <a:xfrm>
            <a:off x="6249838" y="1131830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9" name="object 59"/>
          <p:cNvSpPr/>
          <p:nvPr/>
        </p:nvSpPr>
        <p:spPr>
          <a:xfrm>
            <a:off x="6917071" y="1129538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0" name="object 60"/>
          <p:cNvSpPr/>
          <p:nvPr/>
        </p:nvSpPr>
        <p:spPr>
          <a:xfrm>
            <a:off x="7592431" y="1131830"/>
            <a:ext cx="0" cy="170753"/>
          </a:xfrm>
          <a:custGeom>
            <a:avLst/>
            <a:gdLst/>
            <a:ahLst/>
            <a:cxnLst/>
            <a:rect l="l" t="t" r="r" b="b"/>
            <a:pathLst>
              <a:path h="236080">
                <a:moveTo>
                  <a:pt x="0" y="2360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1" name="object 61"/>
          <p:cNvSpPr/>
          <p:nvPr/>
        </p:nvSpPr>
        <p:spPr>
          <a:xfrm>
            <a:off x="4392024" y="1304880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2" name="object 62"/>
          <p:cNvSpPr/>
          <p:nvPr/>
        </p:nvSpPr>
        <p:spPr>
          <a:xfrm>
            <a:off x="4394320" y="1307173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3" name="object 63"/>
          <p:cNvSpPr/>
          <p:nvPr/>
        </p:nvSpPr>
        <p:spPr>
          <a:xfrm>
            <a:off x="4658534" y="1304880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4" name="object 64"/>
          <p:cNvSpPr/>
          <p:nvPr/>
        </p:nvSpPr>
        <p:spPr>
          <a:xfrm>
            <a:off x="4658533" y="1307173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5" name="object 65"/>
          <p:cNvSpPr/>
          <p:nvPr/>
        </p:nvSpPr>
        <p:spPr>
          <a:xfrm>
            <a:off x="6249838" y="1304880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6" name="object 66"/>
          <p:cNvSpPr/>
          <p:nvPr/>
        </p:nvSpPr>
        <p:spPr>
          <a:xfrm>
            <a:off x="6249838" y="1307173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7" name="object 67"/>
          <p:cNvSpPr/>
          <p:nvPr/>
        </p:nvSpPr>
        <p:spPr>
          <a:xfrm>
            <a:off x="6917071" y="1304880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8" name="object 68"/>
          <p:cNvSpPr/>
          <p:nvPr/>
        </p:nvSpPr>
        <p:spPr>
          <a:xfrm>
            <a:off x="6917071" y="1307173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9" name="object 69"/>
          <p:cNvSpPr/>
          <p:nvPr/>
        </p:nvSpPr>
        <p:spPr>
          <a:xfrm>
            <a:off x="7592431" y="1307173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0" name="object 70"/>
          <p:cNvSpPr/>
          <p:nvPr/>
        </p:nvSpPr>
        <p:spPr>
          <a:xfrm>
            <a:off x="4392024" y="1737422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1" name="object 71"/>
          <p:cNvSpPr/>
          <p:nvPr/>
        </p:nvSpPr>
        <p:spPr>
          <a:xfrm>
            <a:off x="4394320" y="1739714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2" name="object 72"/>
          <p:cNvSpPr/>
          <p:nvPr/>
        </p:nvSpPr>
        <p:spPr>
          <a:xfrm>
            <a:off x="4658534" y="1737422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3" name="object 73"/>
          <p:cNvSpPr/>
          <p:nvPr/>
        </p:nvSpPr>
        <p:spPr>
          <a:xfrm>
            <a:off x="4658533" y="1739714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4" name="object 74"/>
          <p:cNvSpPr/>
          <p:nvPr/>
        </p:nvSpPr>
        <p:spPr>
          <a:xfrm>
            <a:off x="6249838" y="1737422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5" name="object 75"/>
          <p:cNvSpPr/>
          <p:nvPr/>
        </p:nvSpPr>
        <p:spPr>
          <a:xfrm>
            <a:off x="6249838" y="1739714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6" name="object 76"/>
          <p:cNvSpPr/>
          <p:nvPr/>
        </p:nvSpPr>
        <p:spPr>
          <a:xfrm>
            <a:off x="6917071" y="1737422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7" name="object 77"/>
          <p:cNvSpPr/>
          <p:nvPr/>
        </p:nvSpPr>
        <p:spPr>
          <a:xfrm>
            <a:off x="6917071" y="1739714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8" name="object 78"/>
          <p:cNvSpPr/>
          <p:nvPr/>
        </p:nvSpPr>
        <p:spPr>
          <a:xfrm>
            <a:off x="7592431" y="1739714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9" name="object 79"/>
          <p:cNvSpPr/>
          <p:nvPr/>
        </p:nvSpPr>
        <p:spPr>
          <a:xfrm>
            <a:off x="4392024" y="2169964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0" name="object 80"/>
          <p:cNvSpPr/>
          <p:nvPr/>
        </p:nvSpPr>
        <p:spPr>
          <a:xfrm>
            <a:off x="4394320" y="2172256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1" name="object 81"/>
          <p:cNvSpPr/>
          <p:nvPr/>
        </p:nvSpPr>
        <p:spPr>
          <a:xfrm>
            <a:off x="4658534" y="2169964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2" name="object 82"/>
          <p:cNvSpPr/>
          <p:nvPr/>
        </p:nvSpPr>
        <p:spPr>
          <a:xfrm>
            <a:off x="4658533" y="2172256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3" name="object 83"/>
          <p:cNvSpPr/>
          <p:nvPr/>
        </p:nvSpPr>
        <p:spPr>
          <a:xfrm>
            <a:off x="6249838" y="2169964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4" name="object 84"/>
          <p:cNvSpPr/>
          <p:nvPr/>
        </p:nvSpPr>
        <p:spPr>
          <a:xfrm>
            <a:off x="6249838" y="2172256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5" name="object 85"/>
          <p:cNvSpPr/>
          <p:nvPr/>
        </p:nvSpPr>
        <p:spPr>
          <a:xfrm>
            <a:off x="6917071" y="2169964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6" name="object 86"/>
          <p:cNvSpPr/>
          <p:nvPr/>
        </p:nvSpPr>
        <p:spPr>
          <a:xfrm>
            <a:off x="6917071" y="2172256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7" name="object 87"/>
          <p:cNvSpPr/>
          <p:nvPr/>
        </p:nvSpPr>
        <p:spPr>
          <a:xfrm>
            <a:off x="7592431" y="2172256"/>
            <a:ext cx="0" cy="427953"/>
          </a:xfrm>
          <a:custGeom>
            <a:avLst/>
            <a:gdLst/>
            <a:ahLst/>
            <a:cxnLst/>
            <a:rect l="l" t="t" r="r" b="b"/>
            <a:pathLst>
              <a:path h="591680">
                <a:moveTo>
                  <a:pt x="0" y="5916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8" name="object 88"/>
          <p:cNvSpPr/>
          <p:nvPr/>
        </p:nvSpPr>
        <p:spPr>
          <a:xfrm>
            <a:off x="4392024" y="2602505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9" name="object 89"/>
          <p:cNvSpPr/>
          <p:nvPr/>
        </p:nvSpPr>
        <p:spPr>
          <a:xfrm>
            <a:off x="4394320" y="2604797"/>
            <a:ext cx="0" cy="685153"/>
          </a:xfrm>
          <a:custGeom>
            <a:avLst/>
            <a:gdLst/>
            <a:ahLst/>
            <a:cxnLst/>
            <a:rect l="l" t="t" r="r" b="b"/>
            <a:pathLst>
              <a:path h="947280">
                <a:moveTo>
                  <a:pt x="0" y="947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0" name="object 90"/>
          <p:cNvSpPr/>
          <p:nvPr/>
        </p:nvSpPr>
        <p:spPr>
          <a:xfrm>
            <a:off x="4658534" y="2602505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1" name="object 91"/>
          <p:cNvSpPr/>
          <p:nvPr/>
        </p:nvSpPr>
        <p:spPr>
          <a:xfrm>
            <a:off x="4658533" y="2604797"/>
            <a:ext cx="0" cy="685153"/>
          </a:xfrm>
          <a:custGeom>
            <a:avLst/>
            <a:gdLst/>
            <a:ahLst/>
            <a:cxnLst/>
            <a:rect l="l" t="t" r="r" b="b"/>
            <a:pathLst>
              <a:path h="947280">
                <a:moveTo>
                  <a:pt x="0" y="947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2" name="object 92"/>
          <p:cNvSpPr/>
          <p:nvPr/>
        </p:nvSpPr>
        <p:spPr>
          <a:xfrm>
            <a:off x="6249838" y="2602505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3" name="object 93"/>
          <p:cNvSpPr/>
          <p:nvPr/>
        </p:nvSpPr>
        <p:spPr>
          <a:xfrm>
            <a:off x="6249838" y="2604797"/>
            <a:ext cx="0" cy="685153"/>
          </a:xfrm>
          <a:custGeom>
            <a:avLst/>
            <a:gdLst/>
            <a:ahLst/>
            <a:cxnLst/>
            <a:rect l="l" t="t" r="r" b="b"/>
            <a:pathLst>
              <a:path h="947280">
                <a:moveTo>
                  <a:pt x="0" y="947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4" name="object 94"/>
          <p:cNvSpPr/>
          <p:nvPr/>
        </p:nvSpPr>
        <p:spPr>
          <a:xfrm>
            <a:off x="6917071" y="2602505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5" name="object 95"/>
          <p:cNvSpPr/>
          <p:nvPr/>
        </p:nvSpPr>
        <p:spPr>
          <a:xfrm>
            <a:off x="7592431" y="2604797"/>
            <a:ext cx="0" cy="685153"/>
          </a:xfrm>
          <a:custGeom>
            <a:avLst/>
            <a:gdLst/>
            <a:ahLst/>
            <a:cxnLst/>
            <a:rect l="l" t="t" r="r" b="b"/>
            <a:pathLst>
              <a:path h="947280">
                <a:moveTo>
                  <a:pt x="0" y="94728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6" name="object 96"/>
          <p:cNvSpPr/>
          <p:nvPr/>
        </p:nvSpPr>
        <p:spPr>
          <a:xfrm>
            <a:off x="4392024" y="3292247"/>
            <a:ext cx="266514" cy="0"/>
          </a:xfrm>
          <a:custGeom>
            <a:avLst/>
            <a:gdLst/>
            <a:ahLst/>
            <a:cxnLst/>
            <a:rect l="l" t="t" r="r" b="b"/>
            <a:pathLst>
              <a:path w="368477">
                <a:moveTo>
                  <a:pt x="0" y="0"/>
                </a:moveTo>
                <a:lnTo>
                  <a:pt x="36847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7" name="object 97"/>
          <p:cNvSpPr/>
          <p:nvPr/>
        </p:nvSpPr>
        <p:spPr>
          <a:xfrm>
            <a:off x="4658534" y="3292247"/>
            <a:ext cx="1591305" cy="0"/>
          </a:xfrm>
          <a:custGeom>
            <a:avLst/>
            <a:gdLst/>
            <a:ahLst/>
            <a:cxnLst/>
            <a:rect l="l" t="t" r="r" b="b"/>
            <a:pathLst>
              <a:path w="2200109">
                <a:moveTo>
                  <a:pt x="0" y="0"/>
                </a:moveTo>
                <a:lnTo>
                  <a:pt x="220010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8" name="object 98"/>
          <p:cNvSpPr/>
          <p:nvPr/>
        </p:nvSpPr>
        <p:spPr>
          <a:xfrm>
            <a:off x="6249838" y="3292247"/>
            <a:ext cx="667231" cy="0"/>
          </a:xfrm>
          <a:custGeom>
            <a:avLst/>
            <a:gdLst/>
            <a:ahLst/>
            <a:cxnLst/>
            <a:rect l="l" t="t" r="r" b="b"/>
            <a:pathLst>
              <a:path w="922502">
                <a:moveTo>
                  <a:pt x="0" y="0"/>
                </a:moveTo>
                <a:lnTo>
                  <a:pt x="922502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9" name="object 99"/>
          <p:cNvSpPr/>
          <p:nvPr/>
        </p:nvSpPr>
        <p:spPr>
          <a:xfrm>
            <a:off x="6917071" y="3292247"/>
            <a:ext cx="677658" cy="0"/>
          </a:xfrm>
          <a:custGeom>
            <a:avLst/>
            <a:gdLst/>
            <a:ahLst/>
            <a:cxnLst/>
            <a:rect l="l" t="t" r="r" b="b"/>
            <a:pathLst>
              <a:path w="936917">
                <a:moveTo>
                  <a:pt x="0" y="0"/>
                </a:moveTo>
                <a:lnTo>
                  <a:pt x="93691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2" name="object 52"/>
          <p:cNvSpPr/>
          <p:nvPr/>
        </p:nvSpPr>
        <p:spPr>
          <a:xfrm>
            <a:off x="6304215" y="1542511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1" name="object 51"/>
          <p:cNvSpPr/>
          <p:nvPr/>
        </p:nvSpPr>
        <p:spPr>
          <a:xfrm>
            <a:off x="6971447" y="1542511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0" name="object 50"/>
          <p:cNvSpPr/>
          <p:nvPr/>
        </p:nvSpPr>
        <p:spPr>
          <a:xfrm>
            <a:off x="6304215" y="1975066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9" name="object 49"/>
          <p:cNvSpPr/>
          <p:nvPr/>
        </p:nvSpPr>
        <p:spPr>
          <a:xfrm>
            <a:off x="6971447" y="1975066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8" name="object 48"/>
          <p:cNvSpPr/>
          <p:nvPr/>
        </p:nvSpPr>
        <p:spPr>
          <a:xfrm>
            <a:off x="6304215" y="2407604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7" name="object 47"/>
          <p:cNvSpPr/>
          <p:nvPr/>
        </p:nvSpPr>
        <p:spPr>
          <a:xfrm>
            <a:off x="6971447" y="2407604"/>
            <a:ext cx="423498" cy="140532"/>
          </a:xfrm>
          <a:custGeom>
            <a:avLst/>
            <a:gdLst/>
            <a:ahLst/>
            <a:cxnLst/>
            <a:rect l="l" t="t" r="r" b="b"/>
            <a:pathLst>
              <a:path w="585520" h="194297">
                <a:moveTo>
                  <a:pt x="0" y="194297"/>
                </a:moveTo>
                <a:lnTo>
                  <a:pt x="585520" y="194297"/>
                </a:lnTo>
                <a:lnTo>
                  <a:pt x="585520" y="0"/>
                </a:lnTo>
                <a:lnTo>
                  <a:pt x="0" y="0"/>
                </a:lnTo>
                <a:lnTo>
                  <a:pt x="0" y="194297"/>
                </a:lnTo>
                <a:close/>
              </a:path>
            </a:pathLst>
          </a:custGeom>
          <a:ln w="634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6" name="object 46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5" name="object 45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4" name="object 44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3" name="object 43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2" name="object 42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1" name="object 41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0" name="object 40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9" name="object 39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8" name="object 38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382837" y="3477368"/>
            <a:ext cx="3149670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emeriksaa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esesuaia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ompone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Utam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endParaRPr sz="723">
              <a:latin typeface="Times New Roman"/>
              <a:cs typeface="Times New Roman"/>
            </a:endParaRPr>
          </a:p>
          <a:p>
            <a:pPr marL="165419" marR="13779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endukun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oofto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539066" y="3863168"/>
            <a:ext cx="3032165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-4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uga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b="1" spc="-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Buatla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Dafta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emeriksaa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esesuaia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emasanga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nsta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oofto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On-Grid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226608" y="4248968"/>
            <a:ext cx="10379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82837" y="4248968"/>
            <a:ext cx="292693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enila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esesuaia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1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fta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sima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ondis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 lapangan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82837" y="4506168"/>
            <a:ext cx="3225240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pelaksan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lapanga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antum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pemeriksaa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belu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antum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sesuaian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permasa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lahan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etidaksesuaia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tersebu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seoran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pelaksan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harus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membuat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ogra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perbai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yimpangan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ditemu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42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971447" y="2407604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0" name="object 30"/>
          <p:cNvSpPr txBox="1"/>
          <p:nvPr/>
        </p:nvSpPr>
        <p:spPr>
          <a:xfrm>
            <a:off x="6304215" y="2407604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9" name="object 29"/>
          <p:cNvSpPr txBox="1"/>
          <p:nvPr/>
        </p:nvSpPr>
        <p:spPr>
          <a:xfrm>
            <a:off x="6971447" y="1975066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8" name="object 28"/>
          <p:cNvSpPr txBox="1"/>
          <p:nvPr/>
        </p:nvSpPr>
        <p:spPr>
          <a:xfrm>
            <a:off x="6304215" y="1975066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7" name="object 27"/>
          <p:cNvSpPr txBox="1"/>
          <p:nvPr/>
        </p:nvSpPr>
        <p:spPr>
          <a:xfrm>
            <a:off x="6971447" y="1542511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6" name="object 26"/>
          <p:cNvSpPr txBox="1"/>
          <p:nvPr/>
        </p:nvSpPr>
        <p:spPr>
          <a:xfrm>
            <a:off x="6304215" y="1542511"/>
            <a:ext cx="423498" cy="140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5" name="object 25"/>
          <p:cNvSpPr txBox="1"/>
          <p:nvPr/>
        </p:nvSpPr>
        <p:spPr>
          <a:xfrm>
            <a:off x="4394320" y="1129539"/>
            <a:ext cx="264213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No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58534" y="1129539"/>
            <a:ext cx="1591304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raian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ersiapan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49837" y="1129539"/>
            <a:ext cx="1342593" cy="1753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2895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Hasil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emeriksaan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94320" y="1304880"/>
            <a:ext cx="264213" cy="4325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58534" y="1304880"/>
            <a:ext cx="1591304" cy="4325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 marR="148947">
              <a:lnSpc>
                <a:spcPts val="831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pemasangan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struktur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pen- </a:t>
            </a:r>
            <a:endParaRPr sz="723">
              <a:latin typeface="Times New Roman"/>
              <a:cs typeface="Times New Roman"/>
            </a:endParaRPr>
          </a:p>
          <a:p>
            <a:pPr marL="52078" marR="148947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yangga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modul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ot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ov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oltaik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49838" y="1304880"/>
            <a:ext cx="667234" cy="4325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17072" y="1304880"/>
            <a:ext cx="675359" cy="4325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Tidak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94320" y="1737422"/>
            <a:ext cx="264213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6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58534" y="1737422"/>
            <a:ext cx="159130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 marR="79227">
              <a:lnSpc>
                <a:spcPts val="831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pemasangan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modul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ot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ov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ol- </a:t>
            </a:r>
            <a:endParaRPr sz="723">
              <a:latin typeface="Times New Roman"/>
              <a:cs typeface="Times New Roman"/>
            </a:endParaRPr>
          </a:p>
          <a:p>
            <a:pPr marL="52078" marR="79227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taik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49838" y="1737422"/>
            <a:ext cx="66723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17072" y="1737422"/>
            <a:ext cx="675359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Tidak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94320" y="2169964"/>
            <a:ext cx="264213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6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6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58534" y="2169964"/>
            <a:ext cx="159130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 marR="236766">
              <a:lnSpc>
                <a:spcPts val="831"/>
              </a:lnSpc>
              <a:spcBef>
                <a:spcPts val="293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erifi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kualitas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pema- </a:t>
            </a:r>
            <a:endParaRPr sz="723">
              <a:latin typeface="Times New Roman"/>
              <a:cs typeface="Times New Roman"/>
            </a:endParaRPr>
          </a:p>
          <a:p>
            <a:pPr marL="52078" marR="236766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sangan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49838" y="2169964"/>
            <a:ext cx="667234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7072" y="2169964"/>
            <a:ext cx="675359" cy="432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Tidak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94320" y="2602506"/>
            <a:ext cx="264213" cy="6897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9" name="object 9"/>
          <p:cNvSpPr txBox="1"/>
          <p:nvPr/>
        </p:nvSpPr>
        <p:spPr>
          <a:xfrm>
            <a:off x="4658534" y="2602506"/>
            <a:ext cx="1591304" cy="6897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2078" marR="417074">
              <a:lnSpc>
                <a:spcPts val="831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etahui</a:t>
            </a:r>
            <a:r>
              <a:rPr sz="723" spc="-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etujui, </a:t>
            </a:r>
            <a:endParaRPr sz="723">
              <a:latin typeface="Times New Roman"/>
              <a:cs typeface="Times New Roman"/>
            </a:endParaRPr>
          </a:p>
          <a:p>
            <a:pPr marL="52078" marR="417074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etua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spc="-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Lapangan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221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       </a:t>
            </a:r>
            <a:r>
              <a:rPr sz="723" u="sng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49837" y="2602506"/>
            <a:ext cx="1342593" cy="6897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9380" marR="187168" algn="ctr">
              <a:lnSpc>
                <a:spcPct val="95825"/>
              </a:lnSpc>
              <a:spcBef>
                <a:spcPts val="2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.................,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............................</a:t>
            </a:r>
            <a:endParaRPr sz="723">
              <a:latin typeface="Times New Roman"/>
              <a:cs typeface="Times New Roman"/>
            </a:endParaRPr>
          </a:p>
          <a:p>
            <a:pPr marL="364070" marR="364070" algn="ctr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oleh</a:t>
            </a:r>
            <a:endParaRPr sz="723">
              <a:latin typeface="Times New Roman"/>
              <a:cs typeface="Times New Roman"/>
            </a:endParaRPr>
          </a:p>
          <a:p>
            <a:pPr marL="277654" marR="277643" algn="ctr">
              <a:lnSpc>
                <a:spcPct val="95825"/>
              </a:lnSpc>
              <a:spcBef>
                <a:spcPts val="181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elaksana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Lapangan</a:t>
            </a:r>
            <a:endParaRPr sz="723">
              <a:latin typeface="Times New Roman"/>
              <a:cs typeface="Times New Roman"/>
            </a:endParaRPr>
          </a:p>
          <a:p>
            <a:pPr marL="52078">
              <a:lnSpc>
                <a:spcPct val="95825"/>
              </a:lnSpc>
              <a:spcBef>
                <a:spcPts val="119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                                            </a:t>
            </a:r>
            <a:r>
              <a:rPr sz="723" u="sng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6" name="object 6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" name="object 5"/>
          <p:cNvSpPr txBox="1"/>
          <p:nvPr/>
        </p:nvSpPr>
        <p:spPr>
          <a:xfrm>
            <a:off x="4735412" y="3139127"/>
            <a:ext cx="84875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6326716" y="3139127"/>
            <a:ext cx="100307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ject 65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/>
          <p:nvPr/>
        </p:nvSpPr>
        <p:spPr>
          <a:xfrm>
            <a:off x="4081861" y="1413938"/>
            <a:ext cx="3510568" cy="279493"/>
          </a:xfrm>
          <a:custGeom>
            <a:avLst/>
            <a:gdLst/>
            <a:ahLst/>
            <a:cxnLst/>
            <a:rect l="l" t="t" r="r" b="b"/>
            <a:pathLst>
              <a:path w="4853647" h="386422">
                <a:moveTo>
                  <a:pt x="0" y="0"/>
                </a:moveTo>
                <a:lnTo>
                  <a:pt x="0" y="386422"/>
                </a:lnTo>
                <a:lnTo>
                  <a:pt x="4853647" y="386422"/>
                </a:lnTo>
                <a:lnTo>
                  <a:pt x="4853647" y="0"/>
                </a:lnTo>
                <a:lnTo>
                  <a:pt x="0" y="0"/>
                </a:lnTo>
                <a:close/>
              </a:path>
            </a:pathLst>
          </a:custGeom>
          <a:solidFill>
            <a:srgbClr val="F58E41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4" name="object 34"/>
          <p:cNvSpPr/>
          <p:nvPr/>
        </p:nvSpPr>
        <p:spPr>
          <a:xfrm>
            <a:off x="4079565" y="1413934"/>
            <a:ext cx="1057551" cy="0"/>
          </a:xfrm>
          <a:custGeom>
            <a:avLst/>
            <a:gdLst/>
            <a:ahLst/>
            <a:cxnLst/>
            <a:rect l="l" t="t" r="r" b="b"/>
            <a:pathLst>
              <a:path w="1462151">
                <a:moveTo>
                  <a:pt x="0" y="0"/>
                </a:moveTo>
                <a:lnTo>
                  <a:pt x="1462151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5" name="object 35"/>
          <p:cNvSpPr/>
          <p:nvPr/>
        </p:nvSpPr>
        <p:spPr>
          <a:xfrm>
            <a:off x="4081861" y="1416232"/>
            <a:ext cx="0" cy="274900"/>
          </a:xfrm>
          <a:custGeom>
            <a:avLst/>
            <a:gdLst/>
            <a:ahLst/>
            <a:cxnLst/>
            <a:rect l="l" t="t" r="r" b="b"/>
            <a:pathLst>
              <a:path h="380072">
                <a:moveTo>
                  <a:pt x="0" y="3800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6" name="object 36"/>
          <p:cNvSpPr/>
          <p:nvPr/>
        </p:nvSpPr>
        <p:spPr>
          <a:xfrm>
            <a:off x="5137116" y="1413934"/>
            <a:ext cx="1212808" cy="0"/>
          </a:xfrm>
          <a:custGeom>
            <a:avLst/>
            <a:gdLst/>
            <a:ahLst/>
            <a:cxnLst/>
            <a:rect l="l" t="t" r="r" b="b"/>
            <a:pathLst>
              <a:path w="1676806">
                <a:moveTo>
                  <a:pt x="0" y="0"/>
                </a:moveTo>
                <a:lnTo>
                  <a:pt x="167680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7" name="object 37"/>
          <p:cNvSpPr/>
          <p:nvPr/>
        </p:nvSpPr>
        <p:spPr>
          <a:xfrm>
            <a:off x="5137116" y="1416232"/>
            <a:ext cx="0" cy="274900"/>
          </a:xfrm>
          <a:custGeom>
            <a:avLst/>
            <a:gdLst/>
            <a:ahLst/>
            <a:cxnLst/>
            <a:rect l="l" t="t" r="r" b="b"/>
            <a:pathLst>
              <a:path h="380072">
                <a:moveTo>
                  <a:pt x="0" y="3800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8" name="object 38"/>
          <p:cNvSpPr/>
          <p:nvPr/>
        </p:nvSpPr>
        <p:spPr>
          <a:xfrm>
            <a:off x="6349923" y="1413934"/>
            <a:ext cx="1244802" cy="0"/>
          </a:xfrm>
          <a:custGeom>
            <a:avLst/>
            <a:gdLst/>
            <a:ahLst/>
            <a:cxnLst/>
            <a:rect l="l" t="t" r="r" b="b"/>
            <a:pathLst>
              <a:path w="1721040">
                <a:moveTo>
                  <a:pt x="0" y="0"/>
                </a:moveTo>
                <a:lnTo>
                  <a:pt x="172104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9" name="object 39"/>
          <p:cNvSpPr/>
          <p:nvPr/>
        </p:nvSpPr>
        <p:spPr>
          <a:xfrm>
            <a:off x="6349923" y="1416232"/>
            <a:ext cx="0" cy="274900"/>
          </a:xfrm>
          <a:custGeom>
            <a:avLst/>
            <a:gdLst/>
            <a:ahLst/>
            <a:cxnLst/>
            <a:rect l="l" t="t" r="r" b="b"/>
            <a:pathLst>
              <a:path h="380072">
                <a:moveTo>
                  <a:pt x="0" y="3800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0" name="object 40"/>
          <p:cNvSpPr/>
          <p:nvPr/>
        </p:nvSpPr>
        <p:spPr>
          <a:xfrm>
            <a:off x="7592431" y="1416232"/>
            <a:ext cx="0" cy="274900"/>
          </a:xfrm>
          <a:custGeom>
            <a:avLst/>
            <a:gdLst/>
            <a:ahLst/>
            <a:cxnLst/>
            <a:rect l="l" t="t" r="r" b="b"/>
            <a:pathLst>
              <a:path h="380072">
                <a:moveTo>
                  <a:pt x="0" y="3800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1" name="object 41"/>
          <p:cNvSpPr/>
          <p:nvPr/>
        </p:nvSpPr>
        <p:spPr>
          <a:xfrm>
            <a:off x="4079565" y="1693429"/>
            <a:ext cx="1057551" cy="0"/>
          </a:xfrm>
          <a:custGeom>
            <a:avLst/>
            <a:gdLst/>
            <a:ahLst/>
            <a:cxnLst/>
            <a:rect l="l" t="t" r="r" b="b"/>
            <a:pathLst>
              <a:path w="1462151">
                <a:moveTo>
                  <a:pt x="0" y="0"/>
                </a:moveTo>
                <a:lnTo>
                  <a:pt x="1462151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2" name="object 42"/>
          <p:cNvSpPr/>
          <p:nvPr/>
        </p:nvSpPr>
        <p:spPr>
          <a:xfrm>
            <a:off x="4081861" y="1695725"/>
            <a:ext cx="0" cy="1519565"/>
          </a:xfrm>
          <a:custGeom>
            <a:avLst/>
            <a:gdLst/>
            <a:ahLst/>
            <a:cxnLst/>
            <a:rect l="l" t="t" r="r" b="b"/>
            <a:pathLst>
              <a:path h="2100922">
                <a:moveTo>
                  <a:pt x="0" y="210092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3" name="object 43"/>
          <p:cNvSpPr/>
          <p:nvPr/>
        </p:nvSpPr>
        <p:spPr>
          <a:xfrm>
            <a:off x="5137116" y="1693429"/>
            <a:ext cx="1212808" cy="0"/>
          </a:xfrm>
          <a:custGeom>
            <a:avLst/>
            <a:gdLst/>
            <a:ahLst/>
            <a:cxnLst/>
            <a:rect l="l" t="t" r="r" b="b"/>
            <a:pathLst>
              <a:path w="1676806">
                <a:moveTo>
                  <a:pt x="0" y="0"/>
                </a:moveTo>
                <a:lnTo>
                  <a:pt x="167680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4" name="object 44"/>
          <p:cNvSpPr/>
          <p:nvPr/>
        </p:nvSpPr>
        <p:spPr>
          <a:xfrm>
            <a:off x="5137116" y="1695725"/>
            <a:ext cx="0" cy="1519565"/>
          </a:xfrm>
          <a:custGeom>
            <a:avLst/>
            <a:gdLst/>
            <a:ahLst/>
            <a:cxnLst/>
            <a:rect l="l" t="t" r="r" b="b"/>
            <a:pathLst>
              <a:path h="2100922">
                <a:moveTo>
                  <a:pt x="0" y="210092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5" name="object 45"/>
          <p:cNvSpPr/>
          <p:nvPr/>
        </p:nvSpPr>
        <p:spPr>
          <a:xfrm>
            <a:off x="6349923" y="1693429"/>
            <a:ext cx="1244802" cy="0"/>
          </a:xfrm>
          <a:custGeom>
            <a:avLst/>
            <a:gdLst/>
            <a:ahLst/>
            <a:cxnLst/>
            <a:rect l="l" t="t" r="r" b="b"/>
            <a:pathLst>
              <a:path w="1721040">
                <a:moveTo>
                  <a:pt x="0" y="0"/>
                </a:moveTo>
                <a:lnTo>
                  <a:pt x="172104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6" name="object 46"/>
          <p:cNvSpPr/>
          <p:nvPr/>
        </p:nvSpPr>
        <p:spPr>
          <a:xfrm>
            <a:off x="6349923" y="1695725"/>
            <a:ext cx="0" cy="1519565"/>
          </a:xfrm>
          <a:custGeom>
            <a:avLst/>
            <a:gdLst/>
            <a:ahLst/>
            <a:cxnLst/>
            <a:rect l="l" t="t" r="r" b="b"/>
            <a:pathLst>
              <a:path h="2100922">
                <a:moveTo>
                  <a:pt x="0" y="210092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7" name="object 47"/>
          <p:cNvSpPr/>
          <p:nvPr/>
        </p:nvSpPr>
        <p:spPr>
          <a:xfrm>
            <a:off x="7592431" y="1695725"/>
            <a:ext cx="0" cy="1519565"/>
          </a:xfrm>
          <a:custGeom>
            <a:avLst/>
            <a:gdLst/>
            <a:ahLst/>
            <a:cxnLst/>
            <a:rect l="l" t="t" r="r" b="b"/>
            <a:pathLst>
              <a:path h="2100922">
                <a:moveTo>
                  <a:pt x="0" y="210092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8" name="object 48"/>
          <p:cNvSpPr/>
          <p:nvPr/>
        </p:nvSpPr>
        <p:spPr>
          <a:xfrm>
            <a:off x="4079565" y="3217587"/>
            <a:ext cx="1057551" cy="0"/>
          </a:xfrm>
          <a:custGeom>
            <a:avLst/>
            <a:gdLst/>
            <a:ahLst/>
            <a:cxnLst/>
            <a:rect l="l" t="t" r="r" b="b"/>
            <a:pathLst>
              <a:path w="1462151">
                <a:moveTo>
                  <a:pt x="0" y="0"/>
                </a:moveTo>
                <a:lnTo>
                  <a:pt x="1462151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9" name="object 49"/>
          <p:cNvSpPr/>
          <p:nvPr/>
        </p:nvSpPr>
        <p:spPr>
          <a:xfrm>
            <a:off x="4081861" y="3219886"/>
            <a:ext cx="0" cy="1303700"/>
          </a:xfrm>
          <a:custGeom>
            <a:avLst/>
            <a:gdLst/>
            <a:ahLst/>
            <a:cxnLst/>
            <a:rect l="l" t="t" r="r" b="b"/>
            <a:pathLst>
              <a:path h="1802472">
                <a:moveTo>
                  <a:pt x="0" y="18024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0" name="object 50"/>
          <p:cNvSpPr/>
          <p:nvPr/>
        </p:nvSpPr>
        <p:spPr>
          <a:xfrm>
            <a:off x="5137116" y="3217587"/>
            <a:ext cx="1212808" cy="0"/>
          </a:xfrm>
          <a:custGeom>
            <a:avLst/>
            <a:gdLst/>
            <a:ahLst/>
            <a:cxnLst/>
            <a:rect l="l" t="t" r="r" b="b"/>
            <a:pathLst>
              <a:path w="1676806">
                <a:moveTo>
                  <a:pt x="0" y="0"/>
                </a:moveTo>
                <a:lnTo>
                  <a:pt x="167680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1" name="object 51"/>
          <p:cNvSpPr/>
          <p:nvPr/>
        </p:nvSpPr>
        <p:spPr>
          <a:xfrm>
            <a:off x="5137116" y="3219886"/>
            <a:ext cx="0" cy="1303700"/>
          </a:xfrm>
          <a:custGeom>
            <a:avLst/>
            <a:gdLst/>
            <a:ahLst/>
            <a:cxnLst/>
            <a:rect l="l" t="t" r="r" b="b"/>
            <a:pathLst>
              <a:path h="1802472">
                <a:moveTo>
                  <a:pt x="0" y="18024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2" name="object 52"/>
          <p:cNvSpPr/>
          <p:nvPr/>
        </p:nvSpPr>
        <p:spPr>
          <a:xfrm>
            <a:off x="6349923" y="3217587"/>
            <a:ext cx="1244802" cy="0"/>
          </a:xfrm>
          <a:custGeom>
            <a:avLst/>
            <a:gdLst/>
            <a:ahLst/>
            <a:cxnLst/>
            <a:rect l="l" t="t" r="r" b="b"/>
            <a:pathLst>
              <a:path w="1721040">
                <a:moveTo>
                  <a:pt x="0" y="0"/>
                </a:moveTo>
                <a:lnTo>
                  <a:pt x="172104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3" name="object 53"/>
          <p:cNvSpPr/>
          <p:nvPr/>
        </p:nvSpPr>
        <p:spPr>
          <a:xfrm>
            <a:off x="6349923" y="3219886"/>
            <a:ext cx="0" cy="1303700"/>
          </a:xfrm>
          <a:custGeom>
            <a:avLst/>
            <a:gdLst/>
            <a:ahLst/>
            <a:cxnLst/>
            <a:rect l="l" t="t" r="r" b="b"/>
            <a:pathLst>
              <a:path h="1802472">
                <a:moveTo>
                  <a:pt x="0" y="18024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4" name="object 54"/>
          <p:cNvSpPr/>
          <p:nvPr/>
        </p:nvSpPr>
        <p:spPr>
          <a:xfrm>
            <a:off x="7592431" y="3219886"/>
            <a:ext cx="0" cy="1303700"/>
          </a:xfrm>
          <a:custGeom>
            <a:avLst/>
            <a:gdLst/>
            <a:ahLst/>
            <a:cxnLst/>
            <a:rect l="l" t="t" r="r" b="b"/>
            <a:pathLst>
              <a:path h="1802472">
                <a:moveTo>
                  <a:pt x="0" y="18024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5" name="object 55"/>
          <p:cNvSpPr/>
          <p:nvPr/>
        </p:nvSpPr>
        <p:spPr>
          <a:xfrm>
            <a:off x="4079565" y="4525883"/>
            <a:ext cx="1057551" cy="0"/>
          </a:xfrm>
          <a:custGeom>
            <a:avLst/>
            <a:gdLst/>
            <a:ahLst/>
            <a:cxnLst/>
            <a:rect l="l" t="t" r="r" b="b"/>
            <a:pathLst>
              <a:path w="1462151">
                <a:moveTo>
                  <a:pt x="0" y="0"/>
                </a:moveTo>
                <a:lnTo>
                  <a:pt x="1462151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6" name="object 56"/>
          <p:cNvSpPr/>
          <p:nvPr/>
        </p:nvSpPr>
        <p:spPr>
          <a:xfrm>
            <a:off x="4081861" y="4528176"/>
            <a:ext cx="0" cy="793140"/>
          </a:xfrm>
          <a:custGeom>
            <a:avLst/>
            <a:gdLst/>
            <a:ahLst/>
            <a:cxnLst/>
            <a:rect l="l" t="t" r="r" b="b"/>
            <a:pathLst>
              <a:path h="1096581">
                <a:moveTo>
                  <a:pt x="0" y="1096581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7" name="object 57"/>
          <p:cNvSpPr/>
          <p:nvPr/>
        </p:nvSpPr>
        <p:spPr>
          <a:xfrm>
            <a:off x="5137116" y="4525883"/>
            <a:ext cx="1212808" cy="0"/>
          </a:xfrm>
          <a:custGeom>
            <a:avLst/>
            <a:gdLst/>
            <a:ahLst/>
            <a:cxnLst/>
            <a:rect l="l" t="t" r="r" b="b"/>
            <a:pathLst>
              <a:path w="1676806">
                <a:moveTo>
                  <a:pt x="0" y="0"/>
                </a:moveTo>
                <a:lnTo>
                  <a:pt x="167680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8" name="object 58"/>
          <p:cNvSpPr/>
          <p:nvPr/>
        </p:nvSpPr>
        <p:spPr>
          <a:xfrm>
            <a:off x="5137116" y="4528176"/>
            <a:ext cx="0" cy="793140"/>
          </a:xfrm>
          <a:custGeom>
            <a:avLst/>
            <a:gdLst/>
            <a:ahLst/>
            <a:cxnLst/>
            <a:rect l="l" t="t" r="r" b="b"/>
            <a:pathLst>
              <a:path h="1096581">
                <a:moveTo>
                  <a:pt x="0" y="1096581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9" name="object 59"/>
          <p:cNvSpPr/>
          <p:nvPr/>
        </p:nvSpPr>
        <p:spPr>
          <a:xfrm>
            <a:off x="6349923" y="4525883"/>
            <a:ext cx="1244802" cy="0"/>
          </a:xfrm>
          <a:custGeom>
            <a:avLst/>
            <a:gdLst/>
            <a:ahLst/>
            <a:cxnLst/>
            <a:rect l="l" t="t" r="r" b="b"/>
            <a:pathLst>
              <a:path w="1721040">
                <a:moveTo>
                  <a:pt x="0" y="0"/>
                </a:moveTo>
                <a:lnTo>
                  <a:pt x="172104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0" name="object 60"/>
          <p:cNvSpPr/>
          <p:nvPr/>
        </p:nvSpPr>
        <p:spPr>
          <a:xfrm>
            <a:off x="6349923" y="4528176"/>
            <a:ext cx="0" cy="793140"/>
          </a:xfrm>
          <a:custGeom>
            <a:avLst/>
            <a:gdLst/>
            <a:ahLst/>
            <a:cxnLst/>
            <a:rect l="l" t="t" r="r" b="b"/>
            <a:pathLst>
              <a:path h="1096581">
                <a:moveTo>
                  <a:pt x="0" y="1096581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1" name="object 61"/>
          <p:cNvSpPr/>
          <p:nvPr/>
        </p:nvSpPr>
        <p:spPr>
          <a:xfrm>
            <a:off x="7592431" y="4528176"/>
            <a:ext cx="0" cy="793140"/>
          </a:xfrm>
          <a:custGeom>
            <a:avLst/>
            <a:gdLst/>
            <a:ahLst/>
            <a:cxnLst/>
            <a:rect l="l" t="t" r="r" b="b"/>
            <a:pathLst>
              <a:path h="1096581">
                <a:moveTo>
                  <a:pt x="0" y="1096581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2" name="object 62"/>
          <p:cNvSpPr/>
          <p:nvPr/>
        </p:nvSpPr>
        <p:spPr>
          <a:xfrm>
            <a:off x="4079565" y="5323613"/>
            <a:ext cx="1057551" cy="0"/>
          </a:xfrm>
          <a:custGeom>
            <a:avLst/>
            <a:gdLst/>
            <a:ahLst/>
            <a:cxnLst/>
            <a:rect l="l" t="t" r="r" b="b"/>
            <a:pathLst>
              <a:path w="1462151">
                <a:moveTo>
                  <a:pt x="0" y="0"/>
                </a:moveTo>
                <a:lnTo>
                  <a:pt x="1462151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3" name="object 63"/>
          <p:cNvSpPr/>
          <p:nvPr/>
        </p:nvSpPr>
        <p:spPr>
          <a:xfrm>
            <a:off x="5137116" y="5323613"/>
            <a:ext cx="1212808" cy="0"/>
          </a:xfrm>
          <a:custGeom>
            <a:avLst/>
            <a:gdLst/>
            <a:ahLst/>
            <a:cxnLst/>
            <a:rect l="l" t="t" r="r" b="b"/>
            <a:pathLst>
              <a:path w="1676806">
                <a:moveTo>
                  <a:pt x="0" y="0"/>
                </a:moveTo>
                <a:lnTo>
                  <a:pt x="1676806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4" name="object 64"/>
          <p:cNvSpPr/>
          <p:nvPr/>
        </p:nvSpPr>
        <p:spPr>
          <a:xfrm>
            <a:off x="6349923" y="5323613"/>
            <a:ext cx="1244802" cy="0"/>
          </a:xfrm>
          <a:custGeom>
            <a:avLst/>
            <a:gdLst/>
            <a:ahLst/>
            <a:cxnLst/>
            <a:rect l="l" t="t" r="r" b="b"/>
            <a:pathLst>
              <a:path w="1721040">
                <a:moveTo>
                  <a:pt x="0" y="0"/>
                </a:moveTo>
                <a:lnTo>
                  <a:pt x="172104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4197894" y="3301436"/>
            <a:ext cx="850169" cy="1166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4197894" y="4642405"/>
            <a:ext cx="848954" cy="5841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4197894" y="1835627"/>
            <a:ext cx="848954" cy="12679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" name="object 21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71260" y="1118798"/>
            <a:ext cx="140505" cy="165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240"/>
              </a:lnSpc>
              <a:spcBef>
                <a:spcPts val="61"/>
              </a:spcBef>
            </a:pPr>
            <a:r>
              <a:rPr sz="1157" b="1" spc="-39" dirty="0">
                <a:solidFill>
                  <a:srgbClr val="363435"/>
                </a:solidFill>
                <a:latin typeface="Times New Roman"/>
                <a:cs typeface="Times New Roman"/>
              </a:rPr>
              <a:t>F.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78685" y="1118798"/>
            <a:ext cx="2275837" cy="165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240"/>
              </a:lnSpc>
              <a:spcBef>
                <a:spcPts val="61"/>
              </a:spcBef>
            </a:pPr>
            <a:r>
              <a:rPr sz="1157" b="1" spc="21" dirty="0">
                <a:solidFill>
                  <a:srgbClr val="363435"/>
                </a:solidFill>
                <a:latin typeface="Times New Roman"/>
                <a:cs typeface="Times New Roman"/>
              </a:rPr>
              <a:t>LANGKA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1157" b="1" spc="1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21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1157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1157" b="1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PEMBELA</a:t>
            </a:r>
            <a:r>
              <a:rPr sz="1157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ARAN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43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81861" y="1413938"/>
            <a:ext cx="1055255" cy="2794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5">
              <a:lnSpc>
                <a:spcPct val="95825"/>
              </a:lnSpc>
            </a:pP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Panduan</a:t>
            </a:r>
            <a:r>
              <a:rPr sz="723" b="1" spc="-20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Gambar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37116" y="1413938"/>
            <a:ext cx="1212807" cy="2794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5">
              <a:lnSpc>
                <a:spcPct val="95825"/>
              </a:lnSpc>
            </a:pPr>
            <a:r>
              <a:rPr sz="723" b="1" spc="-3" dirty="0">
                <a:solidFill>
                  <a:srgbClr val="FDFDFD"/>
                </a:solidFill>
                <a:latin typeface="Times New Roman"/>
                <a:cs typeface="Times New Roman"/>
              </a:rPr>
              <a:t>C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apaian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49923" y="1413938"/>
            <a:ext cx="1242508" cy="2794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4">
              <a:lnSpc>
                <a:spcPct val="95825"/>
              </a:lnSpc>
            </a:pPr>
            <a:r>
              <a:rPr sz="723" b="1" spc="-18" dirty="0">
                <a:solidFill>
                  <a:srgbClr val="FDFDFD"/>
                </a:solidFill>
                <a:latin typeface="Times New Roman"/>
                <a:cs typeface="Times New Roman"/>
              </a:rPr>
              <a:t>K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eterangan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81861" y="1693432"/>
            <a:ext cx="1055255" cy="15241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3" name="object 13"/>
          <p:cNvSpPr txBox="1"/>
          <p:nvPr/>
        </p:nvSpPr>
        <p:spPr>
          <a:xfrm>
            <a:off x="5137116" y="1693432"/>
            <a:ext cx="1212807" cy="15241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208310" marR="146247" indent="-104155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1.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aji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semua </a:t>
            </a:r>
            <a:endParaRPr sz="723">
              <a:latin typeface="Times New Roman"/>
              <a:cs typeface="Times New Roman"/>
            </a:endParaRPr>
          </a:p>
          <a:p>
            <a:pPr marL="208310" marR="146247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723" spc="-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dipe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208310" marR="146247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persiapan </a:t>
            </a:r>
            <a:endParaRPr sz="723">
              <a:latin typeface="Times New Roman"/>
              <a:cs typeface="Times New Roman"/>
            </a:endParaRPr>
          </a:p>
          <a:p>
            <a:pPr marL="208310" marR="146247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pelaksanaan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 </a:t>
            </a:r>
            <a:endParaRPr sz="723">
              <a:latin typeface="Times New Roman"/>
              <a:cs typeface="Times New Roman"/>
            </a:endParaRPr>
          </a:p>
          <a:p>
            <a:pPr marL="208310" marR="146247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lo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49923" y="1693432"/>
            <a:ext cx="1242508" cy="15241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4">
              <a:lnSpc>
                <a:spcPct val="95825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1.1.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eng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identifi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asi    </a:t>
            </a:r>
            <a:r>
              <a:rPr sz="651" spc="1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endParaRPr sz="651">
              <a:latin typeface="Times New Roman"/>
              <a:cs typeface="Times New Roman"/>
            </a:endParaRPr>
          </a:p>
          <a:p>
            <a:pPr marL="260387">
              <a:lnSpc>
                <a:spcPct val="95825"/>
              </a:lnSpc>
              <a:spcBef>
                <a:spcPts val="210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perintah</a:t>
            </a:r>
            <a:r>
              <a:rPr sz="651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651">
              <a:latin typeface="Times New Roman"/>
              <a:cs typeface="Times New Roman"/>
            </a:endParaRPr>
          </a:p>
          <a:p>
            <a:pPr marL="260387" marR="89895" indent="-156233" algn="just">
              <a:lnSpc>
                <a:spcPts val="748"/>
              </a:lnSpc>
              <a:spcBef>
                <a:spcPts val="228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1.2. 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engevaluasi   </a:t>
            </a:r>
            <a:r>
              <a:rPr sz="651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ormasi </a:t>
            </a:r>
            <a:endParaRPr sz="651">
              <a:latin typeface="Times New Roman"/>
              <a:cs typeface="Times New Roman"/>
            </a:endParaRPr>
          </a:p>
          <a:p>
            <a:pPr marL="260387" marR="89895" algn="just">
              <a:lnSpc>
                <a:spcPts val="748"/>
              </a:lnSpc>
              <a:spcBef>
                <a:spcPts val="227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untuk  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erjasama</a:t>
            </a:r>
            <a:r>
              <a:rPr sz="651" spc="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651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tem- </a:t>
            </a:r>
            <a:endParaRPr sz="651">
              <a:latin typeface="Times New Roman"/>
              <a:cs typeface="Times New Roman"/>
            </a:endParaRPr>
          </a:p>
          <a:p>
            <a:pPr marL="260387" marR="89895" algn="just">
              <a:lnSpc>
                <a:spcPts val="748"/>
              </a:lnSpc>
              <a:spcBef>
                <a:spcPts val="227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pat</a:t>
            </a:r>
            <a:r>
              <a:rPr sz="651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651">
              <a:latin typeface="Times New Roman"/>
              <a:cs typeface="Times New Roman"/>
            </a:endParaRPr>
          </a:p>
          <a:p>
            <a:pPr marL="260387" marR="89890" indent="-156233" algn="just">
              <a:lnSpc>
                <a:spcPts val="748"/>
              </a:lnSpc>
              <a:spcBef>
                <a:spcPts val="234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1.3. 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engidentifi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651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manfaat </a:t>
            </a:r>
            <a:endParaRPr sz="651">
              <a:latin typeface="Times New Roman"/>
              <a:cs typeface="Times New Roman"/>
            </a:endParaRPr>
          </a:p>
          <a:p>
            <a:pPr marL="260387" marR="89890" algn="just">
              <a:lnSpc>
                <a:spcPts val="748"/>
              </a:lnSpc>
              <a:spcBef>
                <a:spcPts val="227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pening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atan 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erjasama</a:t>
            </a:r>
            <a:r>
              <a:rPr sz="651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 </a:t>
            </a:r>
            <a:endParaRPr sz="651">
              <a:latin typeface="Times New Roman"/>
              <a:cs typeface="Times New Roman"/>
            </a:endParaRPr>
          </a:p>
          <a:p>
            <a:pPr marL="260387" marR="89890" algn="just">
              <a:lnSpc>
                <a:spcPts val="748"/>
              </a:lnSpc>
              <a:spcBef>
                <a:spcPts val="227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tempat</a:t>
            </a:r>
            <a:r>
              <a:rPr sz="651" spc="1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651">
              <a:latin typeface="Times New Roman"/>
              <a:cs typeface="Times New Roman"/>
            </a:endParaRPr>
          </a:p>
          <a:p>
            <a:pPr marL="260387" marR="88311" indent="-156233" algn="just">
              <a:lnSpc>
                <a:spcPts val="748"/>
              </a:lnSpc>
              <a:spcBef>
                <a:spcPts val="234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1.4.</a:t>
            </a:r>
            <a:r>
              <a:rPr sz="651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engidentifi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asi       ben- </a:t>
            </a:r>
            <a:endParaRPr sz="651">
              <a:latin typeface="Times New Roman"/>
              <a:cs typeface="Times New Roman"/>
            </a:endParaRPr>
          </a:p>
          <a:p>
            <a:pPr marL="260387" marR="88311" algn="just">
              <a:lnSpc>
                <a:spcPts val="748"/>
              </a:lnSpc>
              <a:spcBef>
                <a:spcPts val="212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tu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-bentuk</a:t>
            </a:r>
            <a:r>
              <a:rPr sz="651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erjasama di </a:t>
            </a:r>
            <a:endParaRPr sz="651">
              <a:latin typeface="Times New Roman"/>
              <a:cs typeface="Times New Roman"/>
            </a:endParaRPr>
          </a:p>
          <a:p>
            <a:pPr marL="260387" marR="88311" algn="just">
              <a:lnSpc>
                <a:spcPts val="748"/>
              </a:lnSpc>
              <a:spcBef>
                <a:spcPts val="212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tempat</a:t>
            </a:r>
            <a:r>
              <a:rPr sz="651" spc="1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81861" y="3217588"/>
            <a:ext cx="1055255" cy="13082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0" name="object 10"/>
          <p:cNvSpPr txBox="1"/>
          <p:nvPr/>
        </p:nvSpPr>
        <p:spPr>
          <a:xfrm>
            <a:off x="5137116" y="3217588"/>
            <a:ext cx="1212807" cy="13082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208310" marR="133111" indent="-104155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2.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elaku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 </a:t>
            </a:r>
            <a:endParaRPr sz="723">
              <a:latin typeface="Times New Roman"/>
              <a:cs typeface="Times New Roman"/>
            </a:endParaRPr>
          </a:p>
          <a:p>
            <a:pPr marL="208310" marR="133111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erjasama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dalam </a:t>
            </a:r>
            <a:endParaRPr sz="723">
              <a:latin typeface="Times New Roman"/>
              <a:cs typeface="Times New Roman"/>
            </a:endParaRPr>
          </a:p>
          <a:p>
            <a:pPr marL="208310" marR="133111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pelaksanaan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erja- </a:t>
            </a:r>
            <a:endParaRPr sz="723">
              <a:latin typeface="Times New Roman"/>
              <a:cs typeface="Times New Roman"/>
            </a:endParaRPr>
          </a:p>
          <a:p>
            <a:pPr marL="208310" marR="133111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 hasil</a:t>
            </a:r>
            <a:r>
              <a:rPr sz="723" spc="-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ajian </a:t>
            </a:r>
            <a:endParaRPr sz="723">
              <a:latin typeface="Times New Roman"/>
              <a:cs typeface="Times New Roman"/>
            </a:endParaRPr>
          </a:p>
          <a:p>
            <a:pPr marL="208310" marR="133111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49923" y="3217588"/>
            <a:ext cx="1242508" cy="13082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260387" marR="89895" indent="-156233" algn="just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2.1</a:t>
            </a:r>
            <a:r>
              <a:rPr sz="723" spc="1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jasama  dalam </a:t>
            </a:r>
            <a:r>
              <a:rPr sz="651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pela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651">
              <a:latin typeface="Times New Roman"/>
              <a:cs typeface="Times New Roman"/>
            </a:endParaRPr>
          </a:p>
          <a:p>
            <a:pPr marL="260387" marR="89895" algn="just">
              <a:lnSpc>
                <a:spcPts val="748"/>
              </a:lnSpc>
              <a:spcBef>
                <a:spcPts val="232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sanaan</a:t>
            </a:r>
            <a:r>
              <a:rPr sz="651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651" spc="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 tem- </a:t>
            </a:r>
            <a:endParaRPr sz="651">
              <a:latin typeface="Times New Roman"/>
              <a:cs typeface="Times New Roman"/>
            </a:endParaRPr>
          </a:p>
          <a:p>
            <a:pPr marL="260387" marR="89895" algn="just">
              <a:lnSpc>
                <a:spcPts val="748"/>
              </a:lnSpc>
              <a:spcBef>
                <a:spcPts val="209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pat</a:t>
            </a:r>
            <a:r>
              <a:rPr sz="651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651">
              <a:latin typeface="Times New Roman"/>
              <a:cs typeface="Times New Roman"/>
            </a:endParaRPr>
          </a:p>
          <a:p>
            <a:pPr marL="260387" marR="89403" indent="-156233" algn="just">
              <a:lnSpc>
                <a:spcPts val="748"/>
              </a:lnSpc>
              <a:spcBef>
                <a:spcPts val="234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2.1 </a:t>
            </a:r>
            <a:r>
              <a:rPr sz="651" spc="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asi sebagai</a:t>
            </a:r>
            <a:r>
              <a:rPr sz="651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unsur </a:t>
            </a:r>
            <a:endParaRPr sz="651">
              <a:latin typeface="Times New Roman"/>
              <a:cs typeface="Times New Roman"/>
            </a:endParaRPr>
          </a:p>
          <a:p>
            <a:pPr marL="260387" marR="89403" algn="just">
              <a:lnSpc>
                <a:spcPts val="748"/>
              </a:lnSpc>
              <a:spcBef>
                <a:spcPts val="227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utama 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erjasama</a:t>
            </a:r>
            <a:r>
              <a:rPr sz="651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651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tem- </a:t>
            </a:r>
            <a:endParaRPr sz="651">
              <a:latin typeface="Times New Roman"/>
              <a:cs typeface="Times New Roman"/>
            </a:endParaRPr>
          </a:p>
          <a:p>
            <a:pPr marL="260387" marR="89403" algn="just">
              <a:lnSpc>
                <a:spcPts val="748"/>
              </a:lnSpc>
              <a:spcBef>
                <a:spcPts val="227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pat</a:t>
            </a:r>
            <a:r>
              <a:rPr sz="651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651">
              <a:latin typeface="Times New Roman"/>
              <a:cs typeface="Times New Roman"/>
            </a:endParaRPr>
          </a:p>
          <a:p>
            <a:pPr marL="260387" marR="89895" indent="-156233" algn="just">
              <a:lnSpc>
                <a:spcPts val="748"/>
              </a:lnSpc>
              <a:spcBef>
                <a:spcPts val="234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2.1 </a:t>
            </a:r>
            <a:r>
              <a:rPr sz="651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engguna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651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Handy</a:t>
            </a:r>
            <a:r>
              <a:rPr sz="651" spc="-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al- </a:t>
            </a:r>
            <a:endParaRPr sz="651">
              <a:latin typeface="Times New Roman"/>
              <a:cs typeface="Times New Roman"/>
            </a:endParaRPr>
          </a:p>
          <a:p>
            <a:pPr marL="260387" marR="89895" algn="just">
              <a:lnSpc>
                <a:spcPts val="748"/>
              </a:lnSpc>
              <a:spcBef>
                <a:spcPts val="227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ky</a:t>
            </a:r>
            <a:endParaRPr sz="651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81861" y="4525883"/>
            <a:ext cx="1055255" cy="7977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7" name="object 7"/>
          <p:cNvSpPr txBox="1"/>
          <p:nvPr/>
        </p:nvSpPr>
        <p:spPr>
          <a:xfrm>
            <a:off x="5137116" y="4525883"/>
            <a:ext cx="1212807" cy="7977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208310" marR="186013" indent="-104155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3.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elaku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supervisi </a:t>
            </a:r>
            <a:endParaRPr sz="723">
              <a:latin typeface="Times New Roman"/>
              <a:cs typeface="Times New Roman"/>
            </a:endParaRPr>
          </a:p>
          <a:p>
            <a:pPr marL="208310" marR="186013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kinerja </a:t>
            </a:r>
            <a:endParaRPr sz="723">
              <a:latin typeface="Times New Roman"/>
              <a:cs typeface="Times New Roman"/>
            </a:endParaRPr>
          </a:p>
          <a:p>
            <a:pPr marL="208310" marR="186013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melaksa- </a:t>
            </a:r>
            <a:endParaRPr sz="723">
              <a:latin typeface="Times New Roman"/>
              <a:cs typeface="Times New Roman"/>
            </a:endParaRPr>
          </a:p>
          <a:p>
            <a:pPr marL="208310" marR="186013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 </a:t>
            </a:r>
            <a:endParaRPr sz="723">
              <a:latin typeface="Times New Roman"/>
              <a:cs typeface="Times New Roman"/>
            </a:endParaRPr>
          </a:p>
          <a:p>
            <a:pPr marL="208310" marR="186013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diberi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49923" y="4525883"/>
            <a:ext cx="1242508" cy="7977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260387" marR="89908" indent="-156233" algn="just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3.2.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do</a:t>
            </a:r>
            <a:r>
              <a:rPr sz="651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ong     </a:t>
            </a:r>
            <a:r>
              <a:rPr sz="651" spc="1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erjasama </a:t>
            </a:r>
            <a:endParaRPr sz="651">
              <a:latin typeface="Times New Roman"/>
              <a:cs typeface="Times New Roman"/>
            </a:endParaRPr>
          </a:p>
          <a:p>
            <a:pPr marL="260387" marR="89908" algn="just">
              <a:lnSpc>
                <a:spcPts val="748"/>
              </a:lnSpc>
              <a:spcBef>
                <a:spcPts val="212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endParaRPr sz="651">
              <a:latin typeface="Times New Roman"/>
              <a:cs typeface="Times New Roman"/>
            </a:endParaRPr>
          </a:p>
          <a:p>
            <a:pPr marL="260387" marR="88311" indent="-156233" algn="just">
              <a:lnSpc>
                <a:spcPts val="748"/>
              </a:lnSpc>
              <a:spcBef>
                <a:spcPts val="234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3.3. 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emeriksa     </a:t>
            </a:r>
            <a:r>
              <a:rPr sz="651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esesuaian </a:t>
            </a:r>
            <a:endParaRPr sz="651">
              <a:latin typeface="Times New Roman"/>
              <a:cs typeface="Times New Roman"/>
            </a:endParaRPr>
          </a:p>
          <a:p>
            <a:pPr marL="260387" marR="88311" algn="just">
              <a:lnSpc>
                <a:spcPts val="748"/>
              </a:lnSpc>
              <a:spcBef>
                <a:spcPts val="212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pelaksanaan</a:t>
            </a:r>
            <a:r>
              <a:rPr sz="651" spc="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instruksi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651" spc="-18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651">
              <a:latin typeface="Times New Roman"/>
              <a:cs typeface="Times New Roman"/>
            </a:endParaRPr>
          </a:p>
          <a:p>
            <a:pPr marL="260387" marR="88311" algn="just">
              <a:lnSpc>
                <a:spcPts val="748"/>
              </a:lnSpc>
              <a:spcBef>
                <a:spcPts val="212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ja</a:t>
            </a:r>
            <a:r>
              <a:rPr sz="651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651" spc="-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pangan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bject 115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4081861" y="1413939"/>
            <a:ext cx="3510568" cy="562735"/>
          </a:xfrm>
          <a:custGeom>
            <a:avLst/>
            <a:gdLst/>
            <a:ahLst/>
            <a:cxnLst/>
            <a:rect l="l" t="t" r="r" b="b"/>
            <a:pathLst>
              <a:path w="4853647" h="778027">
                <a:moveTo>
                  <a:pt x="0" y="0"/>
                </a:moveTo>
                <a:lnTo>
                  <a:pt x="0" y="778027"/>
                </a:lnTo>
                <a:lnTo>
                  <a:pt x="4853647" y="778027"/>
                </a:lnTo>
                <a:lnTo>
                  <a:pt x="4853647" y="0"/>
                </a:lnTo>
                <a:lnTo>
                  <a:pt x="0" y="0"/>
                </a:lnTo>
                <a:close/>
              </a:path>
            </a:pathLst>
          </a:custGeom>
          <a:solidFill>
            <a:srgbClr val="F58E41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4081861" y="1976664"/>
            <a:ext cx="3510568" cy="1179693"/>
          </a:xfrm>
          <a:custGeom>
            <a:avLst/>
            <a:gdLst/>
            <a:ahLst/>
            <a:cxnLst/>
            <a:rect l="l" t="t" r="r" b="b"/>
            <a:pathLst>
              <a:path w="4853647" h="1631022">
                <a:moveTo>
                  <a:pt x="0" y="0"/>
                </a:moveTo>
                <a:lnTo>
                  <a:pt x="0" y="1631022"/>
                </a:lnTo>
                <a:lnTo>
                  <a:pt x="4853647" y="1631022"/>
                </a:lnTo>
                <a:lnTo>
                  <a:pt x="4853647" y="0"/>
                </a:lnTo>
                <a:lnTo>
                  <a:pt x="0" y="0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4081861" y="3821661"/>
            <a:ext cx="3510568" cy="793893"/>
          </a:xfrm>
          <a:custGeom>
            <a:avLst/>
            <a:gdLst/>
            <a:ahLst/>
            <a:cxnLst/>
            <a:rect l="l" t="t" r="r" b="b"/>
            <a:pathLst>
              <a:path w="4853647" h="1097622">
                <a:moveTo>
                  <a:pt x="0" y="0"/>
                </a:moveTo>
                <a:lnTo>
                  <a:pt x="0" y="1097622"/>
                </a:lnTo>
                <a:lnTo>
                  <a:pt x="4853647" y="1097622"/>
                </a:lnTo>
                <a:lnTo>
                  <a:pt x="4853647" y="0"/>
                </a:lnTo>
                <a:lnTo>
                  <a:pt x="0" y="0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/>
          <p:nvPr/>
        </p:nvSpPr>
        <p:spPr>
          <a:xfrm>
            <a:off x="4081861" y="3156358"/>
            <a:ext cx="3510568" cy="665293"/>
          </a:xfrm>
          <a:custGeom>
            <a:avLst/>
            <a:gdLst/>
            <a:ahLst/>
            <a:cxnLst/>
            <a:rect l="l" t="t" r="r" b="b"/>
            <a:pathLst>
              <a:path w="4853647" h="919822">
                <a:moveTo>
                  <a:pt x="0" y="0"/>
                </a:moveTo>
                <a:lnTo>
                  <a:pt x="0" y="919822"/>
                </a:lnTo>
                <a:lnTo>
                  <a:pt x="4853647" y="919822"/>
                </a:lnTo>
                <a:lnTo>
                  <a:pt x="4853647" y="0"/>
                </a:lnTo>
                <a:lnTo>
                  <a:pt x="0" y="0"/>
                </a:lnTo>
                <a:close/>
              </a:path>
            </a:pathLst>
          </a:custGeom>
          <a:solidFill>
            <a:srgbClr val="F2F2F3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4" name="object 34"/>
          <p:cNvSpPr/>
          <p:nvPr/>
        </p:nvSpPr>
        <p:spPr>
          <a:xfrm>
            <a:off x="4081861" y="5409448"/>
            <a:ext cx="3510568" cy="748636"/>
          </a:xfrm>
          <a:custGeom>
            <a:avLst/>
            <a:gdLst/>
            <a:ahLst/>
            <a:cxnLst/>
            <a:rect l="l" t="t" r="r" b="b"/>
            <a:pathLst>
              <a:path w="4853647" h="1035050">
                <a:moveTo>
                  <a:pt x="0" y="0"/>
                </a:moveTo>
                <a:lnTo>
                  <a:pt x="0" y="1035050"/>
                </a:lnTo>
                <a:lnTo>
                  <a:pt x="4853647" y="1035050"/>
                </a:lnTo>
                <a:lnTo>
                  <a:pt x="4853647" y="0"/>
                </a:lnTo>
                <a:lnTo>
                  <a:pt x="0" y="0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5" name="object 35"/>
          <p:cNvSpPr/>
          <p:nvPr/>
        </p:nvSpPr>
        <p:spPr>
          <a:xfrm>
            <a:off x="4081861" y="4615555"/>
            <a:ext cx="3510568" cy="793893"/>
          </a:xfrm>
          <a:custGeom>
            <a:avLst/>
            <a:gdLst/>
            <a:ahLst/>
            <a:cxnLst/>
            <a:rect l="l" t="t" r="r" b="b"/>
            <a:pathLst>
              <a:path w="4853647" h="1097622">
                <a:moveTo>
                  <a:pt x="0" y="0"/>
                </a:moveTo>
                <a:lnTo>
                  <a:pt x="0" y="1097622"/>
                </a:lnTo>
                <a:lnTo>
                  <a:pt x="4853647" y="1097622"/>
                </a:lnTo>
                <a:lnTo>
                  <a:pt x="4853647" y="0"/>
                </a:lnTo>
                <a:lnTo>
                  <a:pt x="0" y="0"/>
                </a:lnTo>
                <a:close/>
              </a:path>
            </a:pathLst>
          </a:custGeom>
          <a:solidFill>
            <a:srgbClr val="F2F2F3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6" name="object 36"/>
          <p:cNvSpPr/>
          <p:nvPr/>
        </p:nvSpPr>
        <p:spPr>
          <a:xfrm>
            <a:off x="4079565" y="1413934"/>
            <a:ext cx="748599" cy="0"/>
          </a:xfrm>
          <a:custGeom>
            <a:avLst/>
            <a:gdLst/>
            <a:ahLst/>
            <a:cxnLst/>
            <a:rect l="l" t="t" r="r" b="b"/>
            <a:pathLst>
              <a:path w="1034999">
                <a:moveTo>
                  <a:pt x="0" y="0"/>
                </a:moveTo>
                <a:lnTo>
                  <a:pt x="1034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7" name="object 37"/>
          <p:cNvSpPr/>
          <p:nvPr/>
        </p:nvSpPr>
        <p:spPr>
          <a:xfrm>
            <a:off x="4081861" y="1416229"/>
            <a:ext cx="0" cy="558142"/>
          </a:xfrm>
          <a:custGeom>
            <a:avLst/>
            <a:gdLst/>
            <a:ahLst/>
            <a:cxnLst/>
            <a:rect l="l" t="t" r="r" b="b"/>
            <a:pathLst>
              <a:path h="771677">
                <a:moveTo>
                  <a:pt x="0" y="771677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8" name="object 38"/>
          <p:cNvSpPr/>
          <p:nvPr/>
        </p:nvSpPr>
        <p:spPr>
          <a:xfrm>
            <a:off x="4828164" y="1413934"/>
            <a:ext cx="2766562" cy="0"/>
          </a:xfrm>
          <a:custGeom>
            <a:avLst/>
            <a:gdLst/>
            <a:ahLst/>
            <a:cxnLst/>
            <a:rect l="l" t="t" r="r" b="b"/>
            <a:pathLst>
              <a:path w="3824998">
                <a:moveTo>
                  <a:pt x="0" y="0"/>
                </a:moveTo>
                <a:lnTo>
                  <a:pt x="3824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9" name="object 39"/>
          <p:cNvSpPr/>
          <p:nvPr/>
        </p:nvSpPr>
        <p:spPr>
          <a:xfrm>
            <a:off x="7592431" y="1416229"/>
            <a:ext cx="0" cy="558142"/>
          </a:xfrm>
          <a:custGeom>
            <a:avLst/>
            <a:gdLst/>
            <a:ahLst/>
            <a:cxnLst/>
            <a:rect l="l" t="t" r="r" b="b"/>
            <a:pathLst>
              <a:path h="771677">
                <a:moveTo>
                  <a:pt x="0" y="771677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0" name="object 40"/>
          <p:cNvSpPr/>
          <p:nvPr/>
        </p:nvSpPr>
        <p:spPr>
          <a:xfrm>
            <a:off x="4079565" y="1976667"/>
            <a:ext cx="748599" cy="0"/>
          </a:xfrm>
          <a:custGeom>
            <a:avLst/>
            <a:gdLst/>
            <a:ahLst/>
            <a:cxnLst/>
            <a:rect l="l" t="t" r="r" b="b"/>
            <a:pathLst>
              <a:path w="1034999">
                <a:moveTo>
                  <a:pt x="0" y="0"/>
                </a:moveTo>
                <a:lnTo>
                  <a:pt x="1034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1" name="object 41"/>
          <p:cNvSpPr/>
          <p:nvPr/>
        </p:nvSpPr>
        <p:spPr>
          <a:xfrm>
            <a:off x="4081861" y="1978965"/>
            <a:ext cx="0" cy="1175100"/>
          </a:xfrm>
          <a:custGeom>
            <a:avLst/>
            <a:gdLst/>
            <a:ahLst/>
            <a:cxnLst/>
            <a:rect l="l" t="t" r="r" b="b"/>
            <a:pathLst>
              <a:path h="1624672">
                <a:moveTo>
                  <a:pt x="0" y="16246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2" name="object 42"/>
          <p:cNvSpPr/>
          <p:nvPr/>
        </p:nvSpPr>
        <p:spPr>
          <a:xfrm>
            <a:off x="4828164" y="1976667"/>
            <a:ext cx="2766562" cy="0"/>
          </a:xfrm>
          <a:custGeom>
            <a:avLst/>
            <a:gdLst/>
            <a:ahLst/>
            <a:cxnLst/>
            <a:rect l="l" t="t" r="r" b="b"/>
            <a:pathLst>
              <a:path w="3824998">
                <a:moveTo>
                  <a:pt x="0" y="0"/>
                </a:moveTo>
                <a:lnTo>
                  <a:pt x="3824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3" name="object 43"/>
          <p:cNvSpPr/>
          <p:nvPr/>
        </p:nvSpPr>
        <p:spPr>
          <a:xfrm>
            <a:off x="4828164" y="1978965"/>
            <a:ext cx="0" cy="1175100"/>
          </a:xfrm>
          <a:custGeom>
            <a:avLst/>
            <a:gdLst/>
            <a:ahLst/>
            <a:cxnLst/>
            <a:rect l="l" t="t" r="r" b="b"/>
            <a:pathLst>
              <a:path h="1624672">
                <a:moveTo>
                  <a:pt x="0" y="16246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4" name="object 44"/>
          <p:cNvSpPr/>
          <p:nvPr/>
        </p:nvSpPr>
        <p:spPr>
          <a:xfrm>
            <a:off x="7592431" y="1978965"/>
            <a:ext cx="0" cy="1175100"/>
          </a:xfrm>
          <a:custGeom>
            <a:avLst/>
            <a:gdLst/>
            <a:ahLst/>
            <a:cxnLst/>
            <a:rect l="l" t="t" r="r" b="b"/>
            <a:pathLst>
              <a:path h="1624672">
                <a:moveTo>
                  <a:pt x="0" y="16246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5" name="object 45"/>
          <p:cNvSpPr/>
          <p:nvPr/>
        </p:nvSpPr>
        <p:spPr>
          <a:xfrm>
            <a:off x="4079565" y="3156362"/>
            <a:ext cx="748599" cy="0"/>
          </a:xfrm>
          <a:custGeom>
            <a:avLst/>
            <a:gdLst/>
            <a:ahLst/>
            <a:cxnLst/>
            <a:rect l="l" t="t" r="r" b="b"/>
            <a:pathLst>
              <a:path w="1034999">
                <a:moveTo>
                  <a:pt x="0" y="0"/>
                </a:moveTo>
                <a:lnTo>
                  <a:pt x="1034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6" name="object 46"/>
          <p:cNvSpPr/>
          <p:nvPr/>
        </p:nvSpPr>
        <p:spPr>
          <a:xfrm>
            <a:off x="4081861" y="3158659"/>
            <a:ext cx="0" cy="660700"/>
          </a:xfrm>
          <a:custGeom>
            <a:avLst/>
            <a:gdLst/>
            <a:ahLst/>
            <a:cxnLst/>
            <a:rect l="l" t="t" r="r" b="b"/>
            <a:pathLst>
              <a:path h="913472">
                <a:moveTo>
                  <a:pt x="0" y="9134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7" name="object 47"/>
          <p:cNvSpPr/>
          <p:nvPr/>
        </p:nvSpPr>
        <p:spPr>
          <a:xfrm>
            <a:off x="4828164" y="3156362"/>
            <a:ext cx="2766562" cy="0"/>
          </a:xfrm>
          <a:custGeom>
            <a:avLst/>
            <a:gdLst/>
            <a:ahLst/>
            <a:cxnLst/>
            <a:rect l="l" t="t" r="r" b="b"/>
            <a:pathLst>
              <a:path w="3824998">
                <a:moveTo>
                  <a:pt x="0" y="0"/>
                </a:moveTo>
                <a:lnTo>
                  <a:pt x="3824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8" name="object 48"/>
          <p:cNvSpPr/>
          <p:nvPr/>
        </p:nvSpPr>
        <p:spPr>
          <a:xfrm>
            <a:off x="4828164" y="3158659"/>
            <a:ext cx="0" cy="660700"/>
          </a:xfrm>
          <a:custGeom>
            <a:avLst/>
            <a:gdLst/>
            <a:ahLst/>
            <a:cxnLst/>
            <a:rect l="l" t="t" r="r" b="b"/>
            <a:pathLst>
              <a:path h="913472">
                <a:moveTo>
                  <a:pt x="0" y="9134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9" name="object 49"/>
          <p:cNvSpPr/>
          <p:nvPr/>
        </p:nvSpPr>
        <p:spPr>
          <a:xfrm>
            <a:off x="7592431" y="3158659"/>
            <a:ext cx="0" cy="660700"/>
          </a:xfrm>
          <a:custGeom>
            <a:avLst/>
            <a:gdLst/>
            <a:ahLst/>
            <a:cxnLst/>
            <a:rect l="l" t="t" r="r" b="b"/>
            <a:pathLst>
              <a:path h="913472">
                <a:moveTo>
                  <a:pt x="0" y="9134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0" name="object 50"/>
          <p:cNvSpPr/>
          <p:nvPr/>
        </p:nvSpPr>
        <p:spPr>
          <a:xfrm>
            <a:off x="4079565" y="3821656"/>
            <a:ext cx="748599" cy="0"/>
          </a:xfrm>
          <a:custGeom>
            <a:avLst/>
            <a:gdLst/>
            <a:ahLst/>
            <a:cxnLst/>
            <a:rect l="l" t="t" r="r" b="b"/>
            <a:pathLst>
              <a:path w="1034999">
                <a:moveTo>
                  <a:pt x="0" y="0"/>
                </a:moveTo>
                <a:lnTo>
                  <a:pt x="1034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1" name="object 51"/>
          <p:cNvSpPr/>
          <p:nvPr/>
        </p:nvSpPr>
        <p:spPr>
          <a:xfrm>
            <a:off x="4081861" y="3823954"/>
            <a:ext cx="0" cy="789300"/>
          </a:xfrm>
          <a:custGeom>
            <a:avLst/>
            <a:gdLst/>
            <a:ahLst/>
            <a:cxnLst/>
            <a:rect l="l" t="t" r="r" b="b"/>
            <a:pathLst>
              <a:path h="1091272">
                <a:moveTo>
                  <a:pt x="0" y="10912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2" name="object 52"/>
          <p:cNvSpPr/>
          <p:nvPr/>
        </p:nvSpPr>
        <p:spPr>
          <a:xfrm>
            <a:off x="4828164" y="3821656"/>
            <a:ext cx="2766562" cy="0"/>
          </a:xfrm>
          <a:custGeom>
            <a:avLst/>
            <a:gdLst/>
            <a:ahLst/>
            <a:cxnLst/>
            <a:rect l="l" t="t" r="r" b="b"/>
            <a:pathLst>
              <a:path w="3824998">
                <a:moveTo>
                  <a:pt x="0" y="0"/>
                </a:moveTo>
                <a:lnTo>
                  <a:pt x="3824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3" name="object 53"/>
          <p:cNvSpPr/>
          <p:nvPr/>
        </p:nvSpPr>
        <p:spPr>
          <a:xfrm>
            <a:off x="4828164" y="3823954"/>
            <a:ext cx="0" cy="789300"/>
          </a:xfrm>
          <a:custGeom>
            <a:avLst/>
            <a:gdLst/>
            <a:ahLst/>
            <a:cxnLst/>
            <a:rect l="l" t="t" r="r" b="b"/>
            <a:pathLst>
              <a:path h="1091272">
                <a:moveTo>
                  <a:pt x="0" y="10912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4" name="object 54"/>
          <p:cNvSpPr/>
          <p:nvPr/>
        </p:nvSpPr>
        <p:spPr>
          <a:xfrm>
            <a:off x="7592431" y="3823954"/>
            <a:ext cx="0" cy="789300"/>
          </a:xfrm>
          <a:custGeom>
            <a:avLst/>
            <a:gdLst/>
            <a:ahLst/>
            <a:cxnLst/>
            <a:rect l="l" t="t" r="r" b="b"/>
            <a:pathLst>
              <a:path h="1091272">
                <a:moveTo>
                  <a:pt x="0" y="10912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5" name="object 55"/>
          <p:cNvSpPr/>
          <p:nvPr/>
        </p:nvSpPr>
        <p:spPr>
          <a:xfrm>
            <a:off x="4079565" y="4615551"/>
            <a:ext cx="748599" cy="0"/>
          </a:xfrm>
          <a:custGeom>
            <a:avLst/>
            <a:gdLst/>
            <a:ahLst/>
            <a:cxnLst/>
            <a:rect l="l" t="t" r="r" b="b"/>
            <a:pathLst>
              <a:path w="1034999">
                <a:moveTo>
                  <a:pt x="0" y="0"/>
                </a:moveTo>
                <a:lnTo>
                  <a:pt x="1034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6" name="object 56"/>
          <p:cNvSpPr/>
          <p:nvPr/>
        </p:nvSpPr>
        <p:spPr>
          <a:xfrm>
            <a:off x="4081861" y="4617848"/>
            <a:ext cx="0" cy="789300"/>
          </a:xfrm>
          <a:custGeom>
            <a:avLst/>
            <a:gdLst/>
            <a:ahLst/>
            <a:cxnLst/>
            <a:rect l="l" t="t" r="r" b="b"/>
            <a:pathLst>
              <a:path h="1091272">
                <a:moveTo>
                  <a:pt x="0" y="10912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7" name="object 57"/>
          <p:cNvSpPr/>
          <p:nvPr/>
        </p:nvSpPr>
        <p:spPr>
          <a:xfrm>
            <a:off x="4828164" y="4615551"/>
            <a:ext cx="2766562" cy="0"/>
          </a:xfrm>
          <a:custGeom>
            <a:avLst/>
            <a:gdLst/>
            <a:ahLst/>
            <a:cxnLst/>
            <a:rect l="l" t="t" r="r" b="b"/>
            <a:pathLst>
              <a:path w="3824998">
                <a:moveTo>
                  <a:pt x="0" y="0"/>
                </a:moveTo>
                <a:lnTo>
                  <a:pt x="3824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8" name="object 58"/>
          <p:cNvSpPr/>
          <p:nvPr/>
        </p:nvSpPr>
        <p:spPr>
          <a:xfrm>
            <a:off x="4828164" y="4617848"/>
            <a:ext cx="0" cy="789300"/>
          </a:xfrm>
          <a:custGeom>
            <a:avLst/>
            <a:gdLst/>
            <a:ahLst/>
            <a:cxnLst/>
            <a:rect l="l" t="t" r="r" b="b"/>
            <a:pathLst>
              <a:path h="1091272">
                <a:moveTo>
                  <a:pt x="0" y="10912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9" name="object 59"/>
          <p:cNvSpPr/>
          <p:nvPr/>
        </p:nvSpPr>
        <p:spPr>
          <a:xfrm>
            <a:off x="7592431" y="4617848"/>
            <a:ext cx="0" cy="789300"/>
          </a:xfrm>
          <a:custGeom>
            <a:avLst/>
            <a:gdLst/>
            <a:ahLst/>
            <a:cxnLst/>
            <a:rect l="l" t="t" r="r" b="b"/>
            <a:pathLst>
              <a:path h="1091272">
                <a:moveTo>
                  <a:pt x="0" y="10912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0" name="object 60"/>
          <p:cNvSpPr/>
          <p:nvPr/>
        </p:nvSpPr>
        <p:spPr>
          <a:xfrm>
            <a:off x="4079565" y="5409445"/>
            <a:ext cx="748599" cy="0"/>
          </a:xfrm>
          <a:custGeom>
            <a:avLst/>
            <a:gdLst/>
            <a:ahLst/>
            <a:cxnLst/>
            <a:rect l="l" t="t" r="r" b="b"/>
            <a:pathLst>
              <a:path w="1034999">
                <a:moveTo>
                  <a:pt x="0" y="0"/>
                </a:moveTo>
                <a:lnTo>
                  <a:pt x="1034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1" name="object 61"/>
          <p:cNvSpPr/>
          <p:nvPr/>
        </p:nvSpPr>
        <p:spPr>
          <a:xfrm>
            <a:off x="4081861" y="5411742"/>
            <a:ext cx="0" cy="744043"/>
          </a:xfrm>
          <a:custGeom>
            <a:avLst/>
            <a:gdLst/>
            <a:ahLst/>
            <a:cxnLst/>
            <a:rect l="l" t="t" r="r" b="b"/>
            <a:pathLst>
              <a:path h="1028700">
                <a:moveTo>
                  <a:pt x="0" y="102870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2" name="object 62"/>
          <p:cNvSpPr/>
          <p:nvPr/>
        </p:nvSpPr>
        <p:spPr>
          <a:xfrm>
            <a:off x="4828164" y="5409445"/>
            <a:ext cx="2766562" cy="0"/>
          </a:xfrm>
          <a:custGeom>
            <a:avLst/>
            <a:gdLst/>
            <a:ahLst/>
            <a:cxnLst/>
            <a:rect l="l" t="t" r="r" b="b"/>
            <a:pathLst>
              <a:path w="3824998">
                <a:moveTo>
                  <a:pt x="0" y="0"/>
                </a:moveTo>
                <a:lnTo>
                  <a:pt x="3824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3" name="object 63"/>
          <p:cNvSpPr/>
          <p:nvPr/>
        </p:nvSpPr>
        <p:spPr>
          <a:xfrm>
            <a:off x="4828164" y="5411742"/>
            <a:ext cx="0" cy="744043"/>
          </a:xfrm>
          <a:custGeom>
            <a:avLst/>
            <a:gdLst/>
            <a:ahLst/>
            <a:cxnLst/>
            <a:rect l="l" t="t" r="r" b="b"/>
            <a:pathLst>
              <a:path h="1028700">
                <a:moveTo>
                  <a:pt x="0" y="102870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4" name="object 64"/>
          <p:cNvSpPr/>
          <p:nvPr/>
        </p:nvSpPr>
        <p:spPr>
          <a:xfrm>
            <a:off x="7592431" y="5411742"/>
            <a:ext cx="0" cy="744043"/>
          </a:xfrm>
          <a:custGeom>
            <a:avLst/>
            <a:gdLst/>
            <a:ahLst/>
            <a:cxnLst/>
            <a:rect l="l" t="t" r="r" b="b"/>
            <a:pathLst>
              <a:path h="1028700">
                <a:moveTo>
                  <a:pt x="0" y="102870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5" name="object 65"/>
          <p:cNvSpPr/>
          <p:nvPr/>
        </p:nvSpPr>
        <p:spPr>
          <a:xfrm>
            <a:off x="4079565" y="6158081"/>
            <a:ext cx="748599" cy="0"/>
          </a:xfrm>
          <a:custGeom>
            <a:avLst/>
            <a:gdLst/>
            <a:ahLst/>
            <a:cxnLst/>
            <a:rect l="l" t="t" r="r" b="b"/>
            <a:pathLst>
              <a:path w="1034999">
                <a:moveTo>
                  <a:pt x="0" y="0"/>
                </a:moveTo>
                <a:lnTo>
                  <a:pt x="1034999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6" name="object 66"/>
          <p:cNvSpPr/>
          <p:nvPr/>
        </p:nvSpPr>
        <p:spPr>
          <a:xfrm>
            <a:off x="4828164" y="6158081"/>
            <a:ext cx="2766562" cy="0"/>
          </a:xfrm>
          <a:custGeom>
            <a:avLst/>
            <a:gdLst/>
            <a:ahLst/>
            <a:cxnLst/>
            <a:rect l="l" t="t" r="r" b="b"/>
            <a:pathLst>
              <a:path w="3824998">
                <a:moveTo>
                  <a:pt x="0" y="0"/>
                </a:moveTo>
                <a:lnTo>
                  <a:pt x="3824998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7" name="object 67"/>
          <p:cNvSpPr/>
          <p:nvPr/>
        </p:nvSpPr>
        <p:spPr>
          <a:xfrm>
            <a:off x="4237101" y="3235707"/>
            <a:ext cx="424095" cy="424104"/>
          </a:xfrm>
          <a:custGeom>
            <a:avLst/>
            <a:gdLst/>
            <a:ahLst/>
            <a:cxnLst/>
            <a:rect l="l" t="t" r="r" b="b"/>
            <a:pathLst>
              <a:path w="586346" h="586359">
                <a:moveTo>
                  <a:pt x="586346" y="293179"/>
                </a:moveTo>
                <a:lnTo>
                  <a:pt x="585374" y="269135"/>
                </a:lnTo>
                <a:lnTo>
                  <a:pt x="582509" y="245625"/>
                </a:lnTo>
                <a:lnTo>
                  <a:pt x="577826" y="222727"/>
                </a:lnTo>
                <a:lnTo>
                  <a:pt x="571400" y="200514"/>
                </a:lnTo>
                <a:lnTo>
                  <a:pt x="563307" y="179063"/>
                </a:lnTo>
                <a:lnTo>
                  <a:pt x="553623" y="158449"/>
                </a:lnTo>
                <a:lnTo>
                  <a:pt x="542423" y="138747"/>
                </a:lnTo>
                <a:lnTo>
                  <a:pt x="529782" y="120034"/>
                </a:lnTo>
                <a:lnTo>
                  <a:pt x="515776" y="102383"/>
                </a:lnTo>
                <a:lnTo>
                  <a:pt x="500480" y="85872"/>
                </a:lnTo>
                <a:lnTo>
                  <a:pt x="483969" y="70575"/>
                </a:lnTo>
                <a:lnTo>
                  <a:pt x="466320" y="56568"/>
                </a:lnTo>
                <a:lnTo>
                  <a:pt x="447607" y="43926"/>
                </a:lnTo>
                <a:lnTo>
                  <a:pt x="427906" y="32725"/>
                </a:lnTo>
                <a:lnTo>
                  <a:pt x="407293" y="23040"/>
                </a:lnTo>
                <a:lnTo>
                  <a:pt x="385843" y="14947"/>
                </a:lnTo>
                <a:lnTo>
                  <a:pt x="363631" y="8520"/>
                </a:lnTo>
                <a:lnTo>
                  <a:pt x="340732" y="3837"/>
                </a:lnTo>
                <a:lnTo>
                  <a:pt x="317223" y="971"/>
                </a:lnTo>
                <a:lnTo>
                  <a:pt x="293179" y="0"/>
                </a:lnTo>
                <a:lnTo>
                  <a:pt x="269133" y="971"/>
                </a:lnTo>
                <a:lnTo>
                  <a:pt x="245622" y="3837"/>
                </a:lnTo>
                <a:lnTo>
                  <a:pt x="222722" y="8520"/>
                </a:lnTo>
                <a:lnTo>
                  <a:pt x="200509" y="14947"/>
                </a:lnTo>
                <a:lnTo>
                  <a:pt x="179058" y="23040"/>
                </a:lnTo>
                <a:lnTo>
                  <a:pt x="158443" y="32725"/>
                </a:lnTo>
                <a:lnTo>
                  <a:pt x="138742" y="43926"/>
                </a:lnTo>
                <a:lnTo>
                  <a:pt x="120028" y="56568"/>
                </a:lnTo>
                <a:lnTo>
                  <a:pt x="102378" y="70575"/>
                </a:lnTo>
                <a:lnTo>
                  <a:pt x="85867" y="85872"/>
                </a:lnTo>
                <a:lnTo>
                  <a:pt x="70571" y="102383"/>
                </a:lnTo>
                <a:lnTo>
                  <a:pt x="56564" y="120034"/>
                </a:lnTo>
                <a:lnTo>
                  <a:pt x="43923" y="138747"/>
                </a:lnTo>
                <a:lnTo>
                  <a:pt x="32722" y="158449"/>
                </a:lnTo>
                <a:lnTo>
                  <a:pt x="23038" y="179063"/>
                </a:lnTo>
                <a:lnTo>
                  <a:pt x="14945" y="200514"/>
                </a:lnTo>
                <a:lnTo>
                  <a:pt x="8520" y="222727"/>
                </a:lnTo>
                <a:lnTo>
                  <a:pt x="3837" y="245625"/>
                </a:lnTo>
                <a:lnTo>
                  <a:pt x="971" y="269135"/>
                </a:lnTo>
                <a:lnTo>
                  <a:pt x="0" y="293179"/>
                </a:lnTo>
                <a:lnTo>
                  <a:pt x="971" y="317223"/>
                </a:lnTo>
                <a:lnTo>
                  <a:pt x="3837" y="340733"/>
                </a:lnTo>
                <a:lnTo>
                  <a:pt x="8520" y="363631"/>
                </a:lnTo>
                <a:lnTo>
                  <a:pt x="14945" y="385844"/>
                </a:lnTo>
                <a:lnTo>
                  <a:pt x="23038" y="407295"/>
                </a:lnTo>
                <a:lnTo>
                  <a:pt x="32722" y="427909"/>
                </a:lnTo>
                <a:lnTo>
                  <a:pt x="43923" y="447611"/>
                </a:lnTo>
                <a:lnTo>
                  <a:pt x="56564" y="466324"/>
                </a:lnTo>
                <a:lnTo>
                  <a:pt x="70571" y="483975"/>
                </a:lnTo>
                <a:lnTo>
                  <a:pt x="85867" y="500486"/>
                </a:lnTo>
                <a:lnTo>
                  <a:pt x="102378" y="515783"/>
                </a:lnTo>
                <a:lnTo>
                  <a:pt x="120028" y="529790"/>
                </a:lnTo>
                <a:lnTo>
                  <a:pt x="138742" y="542432"/>
                </a:lnTo>
                <a:lnTo>
                  <a:pt x="158443" y="553633"/>
                </a:lnTo>
                <a:lnTo>
                  <a:pt x="179058" y="563318"/>
                </a:lnTo>
                <a:lnTo>
                  <a:pt x="200509" y="571411"/>
                </a:lnTo>
                <a:lnTo>
                  <a:pt x="222722" y="577838"/>
                </a:lnTo>
                <a:lnTo>
                  <a:pt x="245622" y="582521"/>
                </a:lnTo>
                <a:lnTo>
                  <a:pt x="269133" y="585387"/>
                </a:lnTo>
                <a:lnTo>
                  <a:pt x="293179" y="586359"/>
                </a:lnTo>
                <a:lnTo>
                  <a:pt x="317223" y="585387"/>
                </a:lnTo>
                <a:lnTo>
                  <a:pt x="340732" y="582521"/>
                </a:lnTo>
                <a:lnTo>
                  <a:pt x="363631" y="577838"/>
                </a:lnTo>
                <a:lnTo>
                  <a:pt x="385843" y="571411"/>
                </a:lnTo>
                <a:lnTo>
                  <a:pt x="407293" y="563318"/>
                </a:lnTo>
                <a:lnTo>
                  <a:pt x="427906" y="553633"/>
                </a:lnTo>
                <a:lnTo>
                  <a:pt x="447607" y="542432"/>
                </a:lnTo>
                <a:lnTo>
                  <a:pt x="466320" y="529790"/>
                </a:lnTo>
                <a:lnTo>
                  <a:pt x="483969" y="515783"/>
                </a:lnTo>
                <a:lnTo>
                  <a:pt x="500480" y="500486"/>
                </a:lnTo>
                <a:lnTo>
                  <a:pt x="515776" y="483975"/>
                </a:lnTo>
                <a:lnTo>
                  <a:pt x="529782" y="466324"/>
                </a:lnTo>
                <a:lnTo>
                  <a:pt x="542423" y="447611"/>
                </a:lnTo>
                <a:lnTo>
                  <a:pt x="553623" y="427909"/>
                </a:lnTo>
                <a:lnTo>
                  <a:pt x="563307" y="407295"/>
                </a:lnTo>
                <a:lnTo>
                  <a:pt x="571400" y="385844"/>
                </a:lnTo>
                <a:lnTo>
                  <a:pt x="577826" y="363631"/>
                </a:lnTo>
                <a:lnTo>
                  <a:pt x="582509" y="340733"/>
                </a:lnTo>
                <a:lnTo>
                  <a:pt x="585374" y="317223"/>
                </a:lnTo>
                <a:lnTo>
                  <a:pt x="586346" y="293179"/>
                </a:lnTo>
                <a:close/>
              </a:path>
            </a:pathLst>
          </a:custGeom>
          <a:ln w="16255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8" name="object 68"/>
          <p:cNvSpPr/>
          <p:nvPr/>
        </p:nvSpPr>
        <p:spPr>
          <a:xfrm>
            <a:off x="4606275" y="3604881"/>
            <a:ext cx="124977" cy="124981"/>
          </a:xfrm>
          <a:custGeom>
            <a:avLst/>
            <a:gdLst/>
            <a:ahLst/>
            <a:cxnLst/>
            <a:rect l="l" t="t" r="r" b="b"/>
            <a:pathLst>
              <a:path w="172791" h="172796">
                <a:moveTo>
                  <a:pt x="54838" y="0"/>
                </a:moveTo>
                <a:lnTo>
                  <a:pt x="161836" y="106984"/>
                </a:lnTo>
                <a:lnTo>
                  <a:pt x="169180" y="117197"/>
                </a:lnTo>
                <a:lnTo>
                  <a:pt x="172791" y="128789"/>
                </a:lnTo>
                <a:lnTo>
                  <a:pt x="172670" y="140819"/>
                </a:lnTo>
                <a:lnTo>
                  <a:pt x="168816" y="152350"/>
                </a:lnTo>
                <a:lnTo>
                  <a:pt x="161836" y="161848"/>
                </a:lnTo>
                <a:lnTo>
                  <a:pt x="151625" y="169188"/>
                </a:lnTo>
                <a:lnTo>
                  <a:pt x="140032" y="172796"/>
                </a:lnTo>
                <a:lnTo>
                  <a:pt x="127999" y="172671"/>
                </a:lnTo>
                <a:lnTo>
                  <a:pt x="116466" y="168815"/>
                </a:lnTo>
                <a:lnTo>
                  <a:pt x="106984" y="161848"/>
                </a:lnTo>
                <a:lnTo>
                  <a:pt x="0" y="54851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9" name="object 69"/>
          <p:cNvSpPr/>
          <p:nvPr/>
        </p:nvSpPr>
        <p:spPr>
          <a:xfrm>
            <a:off x="4537125" y="3535740"/>
            <a:ext cx="146126" cy="146126"/>
          </a:xfrm>
          <a:custGeom>
            <a:avLst/>
            <a:gdLst/>
            <a:ahLst/>
            <a:cxnLst/>
            <a:rect l="l" t="t" r="r" b="b"/>
            <a:pathLst>
              <a:path w="202031" h="202031">
                <a:moveTo>
                  <a:pt x="0" y="202031"/>
                </a:moveTo>
                <a:lnTo>
                  <a:pt x="13922" y="196656"/>
                </a:lnTo>
                <a:lnTo>
                  <a:pt x="27537" y="190689"/>
                </a:lnTo>
                <a:lnTo>
                  <a:pt x="40830" y="184145"/>
                </a:lnTo>
                <a:lnTo>
                  <a:pt x="53784" y="177039"/>
                </a:lnTo>
                <a:lnTo>
                  <a:pt x="66384" y="169389"/>
                </a:lnTo>
                <a:lnTo>
                  <a:pt x="78613" y="161209"/>
                </a:lnTo>
                <a:lnTo>
                  <a:pt x="90456" y="152515"/>
                </a:lnTo>
                <a:lnTo>
                  <a:pt x="101897" y="143324"/>
                </a:lnTo>
                <a:lnTo>
                  <a:pt x="112920" y="133652"/>
                </a:lnTo>
                <a:lnTo>
                  <a:pt x="123509" y="123513"/>
                </a:lnTo>
                <a:lnTo>
                  <a:pt x="133648" y="112925"/>
                </a:lnTo>
                <a:lnTo>
                  <a:pt x="143321" y="101902"/>
                </a:lnTo>
                <a:lnTo>
                  <a:pt x="152512" y="90462"/>
                </a:lnTo>
                <a:lnTo>
                  <a:pt x="161206" y="78619"/>
                </a:lnTo>
                <a:lnTo>
                  <a:pt x="169387" y="66389"/>
                </a:lnTo>
                <a:lnTo>
                  <a:pt x="177038" y="53789"/>
                </a:lnTo>
                <a:lnTo>
                  <a:pt x="184144" y="40834"/>
                </a:lnTo>
                <a:lnTo>
                  <a:pt x="190689" y="27540"/>
                </a:lnTo>
                <a:lnTo>
                  <a:pt x="196656" y="13923"/>
                </a:lnTo>
                <a:lnTo>
                  <a:pt x="202031" y="0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0" name="object 70"/>
          <p:cNvSpPr/>
          <p:nvPr/>
        </p:nvSpPr>
        <p:spPr>
          <a:xfrm>
            <a:off x="4502311" y="3418576"/>
            <a:ext cx="43283" cy="151178"/>
          </a:xfrm>
          <a:custGeom>
            <a:avLst/>
            <a:gdLst/>
            <a:ahLst/>
            <a:cxnLst/>
            <a:rect l="l" t="t" r="r" b="b"/>
            <a:pathLst>
              <a:path w="59842" h="209016">
                <a:moveTo>
                  <a:pt x="0" y="0"/>
                </a:moveTo>
                <a:lnTo>
                  <a:pt x="40360" y="33159"/>
                </a:lnTo>
                <a:lnTo>
                  <a:pt x="49418" y="42700"/>
                </a:lnTo>
                <a:lnTo>
                  <a:pt x="55807" y="54024"/>
                </a:lnTo>
                <a:lnTo>
                  <a:pt x="59272" y="66595"/>
                </a:lnTo>
                <a:lnTo>
                  <a:pt x="59842" y="74371"/>
                </a:lnTo>
                <a:lnTo>
                  <a:pt x="59842" y="161124"/>
                </a:lnTo>
                <a:lnTo>
                  <a:pt x="57689" y="175364"/>
                </a:lnTo>
                <a:lnTo>
                  <a:pt x="51663" y="187899"/>
                </a:lnTo>
                <a:lnTo>
                  <a:pt x="42414" y="198079"/>
                </a:lnTo>
                <a:lnTo>
                  <a:pt x="30590" y="205253"/>
                </a:lnTo>
                <a:lnTo>
                  <a:pt x="16843" y="208769"/>
                </a:lnTo>
                <a:lnTo>
                  <a:pt x="11950" y="209016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1" name="object 71"/>
          <p:cNvSpPr/>
          <p:nvPr/>
        </p:nvSpPr>
        <p:spPr>
          <a:xfrm>
            <a:off x="4352704" y="3418576"/>
            <a:ext cx="43273" cy="151178"/>
          </a:xfrm>
          <a:custGeom>
            <a:avLst/>
            <a:gdLst/>
            <a:ahLst/>
            <a:cxnLst/>
            <a:rect l="l" t="t" r="r" b="b"/>
            <a:pathLst>
              <a:path w="59829" h="209016">
                <a:moveTo>
                  <a:pt x="59829" y="0"/>
                </a:moveTo>
                <a:lnTo>
                  <a:pt x="19481" y="33159"/>
                </a:lnTo>
                <a:lnTo>
                  <a:pt x="10423" y="42700"/>
                </a:lnTo>
                <a:lnTo>
                  <a:pt x="4034" y="54024"/>
                </a:lnTo>
                <a:lnTo>
                  <a:pt x="569" y="66595"/>
                </a:lnTo>
                <a:lnTo>
                  <a:pt x="0" y="74371"/>
                </a:lnTo>
                <a:lnTo>
                  <a:pt x="0" y="161124"/>
                </a:lnTo>
                <a:lnTo>
                  <a:pt x="2153" y="175364"/>
                </a:lnTo>
                <a:lnTo>
                  <a:pt x="8179" y="187899"/>
                </a:lnTo>
                <a:lnTo>
                  <a:pt x="17428" y="198079"/>
                </a:lnTo>
                <a:lnTo>
                  <a:pt x="29251" y="205253"/>
                </a:lnTo>
                <a:lnTo>
                  <a:pt x="42998" y="208769"/>
                </a:lnTo>
                <a:lnTo>
                  <a:pt x="47891" y="209016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2" name="object 72"/>
          <p:cNvSpPr/>
          <p:nvPr/>
        </p:nvSpPr>
        <p:spPr>
          <a:xfrm>
            <a:off x="4509311" y="3481719"/>
            <a:ext cx="156" cy="126607"/>
          </a:xfrm>
          <a:custGeom>
            <a:avLst/>
            <a:gdLst/>
            <a:ahLst/>
            <a:cxnLst/>
            <a:rect l="l" t="t" r="r" b="b"/>
            <a:pathLst>
              <a:path w="215" h="175044">
                <a:moveTo>
                  <a:pt x="0" y="0"/>
                </a:moveTo>
                <a:lnTo>
                  <a:pt x="215" y="28422"/>
                </a:lnTo>
                <a:lnTo>
                  <a:pt x="215" y="175044"/>
                </a:lnTo>
              </a:path>
            </a:pathLst>
          </a:custGeom>
          <a:ln w="16255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3" name="object 73"/>
          <p:cNvSpPr/>
          <p:nvPr/>
        </p:nvSpPr>
        <p:spPr>
          <a:xfrm>
            <a:off x="4388831" y="3481719"/>
            <a:ext cx="147" cy="126607"/>
          </a:xfrm>
          <a:custGeom>
            <a:avLst/>
            <a:gdLst/>
            <a:ahLst/>
            <a:cxnLst/>
            <a:rect l="l" t="t" r="r" b="b"/>
            <a:pathLst>
              <a:path w="203" h="175044">
                <a:moveTo>
                  <a:pt x="203" y="0"/>
                </a:moveTo>
                <a:lnTo>
                  <a:pt x="0" y="28422"/>
                </a:lnTo>
                <a:lnTo>
                  <a:pt x="0" y="175044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4" name="object 74"/>
          <p:cNvSpPr/>
          <p:nvPr/>
        </p:nvSpPr>
        <p:spPr>
          <a:xfrm>
            <a:off x="4388528" y="3287194"/>
            <a:ext cx="121242" cy="121242"/>
          </a:xfrm>
          <a:custGeom>
            <a:avLst/>
            <a:gdLst/>
            <a:ahLst/>
            <a:cxnLst/>
            <a:rect l="l" t="t" r="r" b="b"/>
            <a:pathLst>
              <a:path w="167627" h="167627">
                <a:moveTo>
                  <a:pt x="167627" y="83820"/>
                </a:moveTo>
                <a:lnTo>
                  <a:pt x="166370" y="98362"/>
                </a:lnTo>
                <a:lnTo>
                  <a:pt x="162740" y="112087"/>
                </a:lnTo>
                <a:lnTo>
                  <a:pt x="156950" y="124784"/>
                </a:lnTo>
                <a:lnTo>
                  <a:pt x="149211" y="136240"/>
                </a:lnTo>
                <a:lnTo>
                  <a:pt x="139737" y="146243"/>
                </a:lnTo>
                <a:lnTo>
                  <a:pt x="128740" y="154582"/>
                </a:lnTo>
                <a:lnTo>
                  <a:pt x="116431" y="161043"/>
                </a:lnTo>
                <a:lnTo>
                  <a:pt x="103023" y="165414"/>
                </a:lnTo>
                <a:lnTo>
                  <a:pt x="88728" y="167485"/>
                </a:lnTo>
                <a:lnTo>
                  <a:pt x="83807" y="167627"/>
                </a:lnTo>
                <a:lnTo>
                  <a:pt x="69267" y="166370"/>
                </a:lnTo>
                <a:lnTo>
                  <a:pt x="55542" y="162741"/>
                </a:lnTo>
                <a:lnTo>
                  <a:pt x="42845" y="156951"/>
                </a:lnTo>
                <a:lnTo>
                  <a:pt x="31388" y="149214"/>
                </a:lnTo>
                <a:lnTo>
                  <a:pt x="21384" y="139740"/>
                </a:lnTo>
                <a:lnTo>
                  <a:pt x="13044" y="128743"/>
                </a:lnTo>
                <a:lnTo>
                  <a:pt x="6583" y="116435"/>
                </a:lnTo>
                <a:lnTo>
                  <a:pt x="2211" y="103026"/>
                </a:lnTo>
                <a:lnTo>
                  <a:pt x="141" y="88731"/>
                </a:lnTo>
                <a:lnTo>
                  <a:pt x="0" y="83820"/>
                </a:lnTo>
                <a:lnTo>
                  <a:pt x="1257" y="69277"/>
                </a:lnTo>
                <a:lnTo>
                  <a:pt x="4886" y="55550"/>
                </a:lnTo>
                <a:lnTo>
                  <a:pt x="10676" y="42852"/>
                </a:lnTo>
                <a:lnTo>
                  <a:pt x="18414" y="31394"/>
                </a:lnTo>
                <a:lnTo>
                  <a:pt x="27887" y="21389"/>
                </a:lnTo>
                <a:lnTo>
                  <a:pt x="38883" y="13048"/>
                </a:lnTo>
                <a:lnTo>
                  <a:pt x="51190" y="6586"/>
                </a:lnTo>
                <a:lnTo>
                  <a:pt x="64595" y="2213"/>
                </a:lnTo>
                <a:lnTo>
                  <a:pt x="78886" y="142"/>
                </a:lnTo>
                <a:lnTo>
                  <a:pt x="83807" y="0"/>
                </a:lnTo>
                <a:lnTo>
                  <a:pt x="98348" y="1256"/>
                </a:lnTo>
                <a:lnTo>
                  <a:pt x="112074" y="4886"/>
                </a:lnTo>
                <a:lnTo>
                  <a:pt x="124772" y="10675"/>
                </a:lnTo>
                <a:lnTo>
                  <a:pt x="136229" y="18412"/>
                </a:lnTo>
                <a:lnTo>
                  <a:pt x="146234" y="27885"/>
                </a:lnTo>
                <a:lnTo>
                  <a:pt x="154575" y="38881"/>
                </a:lnTo>
                <a:lnTo>
                  <a:pt x="161038" y="51189"/>
                </a:lnTo>
                <a:lnTo>
                  <a:pt x="165412" y="64595"/>
                </a:lnTo>
                <a:lnTo>
                  <a:pt x="167484" y="78888"/>
                </a:lnTo>
                <a:lnTo>
                  <a:pt x="167627" y="83820"/>
                </a:lnTo>
                <a:close/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5" name="object 75"/>
          <p:cNvSpPr/>
          <p:nvPr/>
        </p:nvSpPr>
        <p:spPr>
          <a:xfrm>
            <a:off x="4434302" y="3310706"/>
            <a:ext cx="51954" cy="74221"/>
          </a:xfrm>
          <a:custGeom>
            <a:avLst/>
            <a:gdLst/>
            <a:ahLst/>
            <a:cxnLst/>
            <a:rect l="l" t="t" r="r" b="b"/>
            <a:pathLst>
              <a:path w="71831" h="102615">
                <a:moveTo>
                  <a:pt x="5040" y="95747"/>
                </a:moveTo>
                <a:lnTo>
                  <a:pt x="0" y="98298"/>
                </a:lnTo>
                <a:lnTo>
                  <a:pt x="6286" y="101066"/>
                </a:lnTo>
                <a:lnTo>
                  <a:pt x="13220" y="102616"/>
                </a:lnTo>
                <a:lnTo>
                  <a:pt x="20523" y="102616"/>
                </a:lnTo>
                <a:lnTo>
                  <a:pt x="34800" y="100596"/>
                </a:lnTo>
                <a:lnTo>
                  <a:pt x="47535" y="94916"/>
                </a:lnTo>
                <a:lnTo>
                  <a:pt x="58159" y="86148"/>
                </a:lnTo>
                <a:lnTo>
                  <a:pt x="66100" y="74861"/>
                </a:lnTo>
                <a:lnTo>
                  <a:pt x="70789" y="61625"/>
                </a:lnTo>
                <a:lnTo>
                  <a:pt x="71831" y="51308"/>
                </a:lnTo>
                <a:lnTo>
                  <a:pt x="69811" y="37031"/>
                </a:lnTo>
                <a:lnTo>
                  <a:pt x="64132" y="24295"/>
                </a:lnTo>
                <a:lnTo>
                  <a:pt x="55363" y="13672"/>
                </a:lnTo>
                <a:lnTo>
                  <a:pt x="44076" y="5730"/>
                </a:lnTo>
                <a:lnTo>
                  <a:pt x="30841" y="1041"/>
                </a:lnTo>
                <a:lnTo>
                  <a:pt x="20523" y="0"/>
                </a:lnTo>
                <a:lnTo>
                  <a:pt x="13220" y="0"/>
                </a:lnTo>
                <a:lnTo>
                  <a:pt x="6286" y="1549"/>
                </a:lnTo>
                <a:lnTo>
                  <a:pt x="0" y="4318"/>
                </a:lnTo>
                <a:lnTo>
                  <a:pt x="11360" y="11165"/>
                </a:lnTo>
                <a:lnTo>
                  <a:pt x="20557" y="20623"/>
                </a:lnTo>
                <a:lnTo>
                  <a:pt x="27086" y="32190"/>
                </a:lnTo>
                <a:lnTo>
                  <a:pt x="30442" y="45367"/>
                </a:lnTo>
                <a:lnTo>
                  <a:pt x="30784" y="51308"/>
                </a:lnTo>
                <a:lnTo>
                  <a:pt x="28923" y="65013"/>
                </a:lnTo>
                <a:lnTo>
                  <a:pt x="23676" y="77320"/>
                </a:lnTo>
                <a:lnTo>
                  <a:pt x="15547" y="87731"/>
                </a:lnTo>
                <a:lnTo>
                  <a:pt x="5040" y="95747"/>
                </a:lnTo>
                <a:close/>
              </a:path>
            </a:pathLst>
          </a:custGeom>
          <a:solidFill>
            <a:srgbClr val="39BFC7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6" name="object 76"/>
          <p:cNvSpPr/>
          <p:nvPr/>
        </p:nvSpPr>
        <p:spPr>
          <a:xfrm>
            <a:off x="4250242" y="3951521"/>
            <a:ext cx="425394" cy="495101"/>
          </a:xfrm>
          <a:custGeom>
            <a:avLst/>
            <a:gdLst/>
            <a:ahLst/>
            <a:cxnLst/>
            <a:rect l="l" t="t" r="r" b="b"/>
            <a:pathLst>
              <a:path w="588142" h="684518">
                <a:moveTo>
                  <a:pt x="203885" y="684518"/>
                </a:moveTo>
                <a:lnTo>
                  <a:pt x="206884" y="672909"/>
                </a:lnTo>
                <a:lnTo>
                  <a:pt x="208711" y="660642"/>
                </a:lnTo>
                <a:lnTo>
                  <a:pt x="209448" y="647936"/>
                </a:lnTo>
                <a:lnTo>
                  <a:pt x="209180" y="635012"/>
                </a:lnTo>
                <a:lnTo>
                  <a:pt x="207990" y="622089"/>
                </a:lnTo>
                <a:lnTo>
                  <a:pt x="205962" y="609388"/>
                </a:lnTo>
                <a:lnTo>
                  <a:pt x="200750" y="595187"/>
                </a:lnTo>
                <a:lnTo>
                  <a:pt x="192136" y="585183"/>
                </a:lnTo>
                <a:lnTo>
                  <a:pt x="180622" y="578512"/>
                </a:lnTo>
                <a:lnTo>
                  <a:pt x="176352" y="577191"/>
                </a:lnTo>
                <a:lnTo>
                  <a:pt x="163902" y="574606"/>
                </a:lnTo>
                <a:lnTo>
                  <a:pt x="151288" y="572997"/>
                </a:lnTo>
                <a:lnTo>
                  <a:pt x="138587" y="572376"/>
                </a:lnTo>
                <a:lnTo>
                  <a:pt x="134416" y="572390"/>
                </a:lnTo>
                <a:lnTo>
                  <a:pt x="121746" y="572951"/>
                </a:lnTo>
                <a:lnTo>
                  <a:pt x="109085" y="573700"/>
                </a:lnTo>
                <a:lnTo>
                  <a:pt x="96443" y="573837"/>
                </a:lnTo>
                <a:lnTo>
                  <a:pt x="90741" y="573482"/>
                </a:lnTo>
                <a:lnTo>
                  <a:pt x="77587" y="571077"/>
                </a:lnTo>
                <a:lnTo>
                  <a:pt x="66290" y="566519"/>
                </a:lnTo>
                <a:lnTo>
                  <a:pt x="57204" y="559921"/>
                </a:lnTo>
                <a:lnTo>
                  <a:pt x="50685" y="551395"/>
                </a:lnTo>
                <a:lnTo>
                  <a:pt x="47087" y="541055"/>
                </a:lnTo>
                <a:lnTo>
                  <a:pt x="46764" y="529013"/>
                </a:lnTo>
                <a:lnTo>
                  <a:pt x="50070" y="515381"/>
                </a:lnTo>
                <a:lnTo>
                  <a:pt x="51003" y="512954"/>
                </a:lnTo>
                <a:lnTo>
                  <a:pt x="54044" y="499352"/>
                </a:lnTo>
                <a:lnTo>
                  <a:pt x="51771" y="488222"/>
                </a:lnTo>
                <a:lnTo>
                  <a:pt x="46995" y="478770"/>
                </a:lnTo>
                <a:lnTo>
                  <a:pt x="45262" y="475730"/>
                </a:lnTo>
                <a:lnTo>
                  <a:pt x="40059" y="461776"/>
                </a:lnTo>
                <a:lnTo>
                  <a:pt x="40706" y="451094"/>
                </a:lnTo>
                <a:lnTo>
                  <a:pt x="44703" y="442258"/>
                </a:lnTo>
                <a:lnTo>
                  <a:pt x="49553" y="433839"/>
                </a:lnTo>
                <a:lnTo>
                  <a:pt x="52756" y="424411"/>
                </a:lnTo>
                <a:lnTo>
                  <a:pt x="53022" y="421197"/>
                </a:lnTo>
                <a:lnTo>
                  <a:pt x="53187" y="412383"/>
                </a:lnTo>
                <a:lnTo>
                  <a:pt x="46050" y="405372"/>
                </a:lnTo>
                <a:lnTo>
                  <a:pt x="37274" y="404445"/>
                </a:lnTo>
                <a:lnTo>
                  <a:pt x="23684" y="401275"/>
                </a:lnTo>
                <a:lnTo>
                  <a:pt x="12399" y="395410"/>
                </a:lnTo>
                <a:lnTo>
                  <a:pt x="6819" y="390717"/>
                </a:lnTo>
                <a:lnTo>
                  <a:pt x="901" y="384684"/>
                </a:lnTo>
                <a:lnTo>
                  <a:pt x="0" y="375324"/>
                </a:lnTo>
                <a:lnTo>
                  <a:pt x="4419" y="368123"/>
                </a:lnTo>
                <a:lnTo>
                  <a:pt x="12643" y="354764"/>
                </a:lnTo>
                <a:lnTo>
                  <a:pt x="19892" y="342993"/>
                </a:lnTo>
                <a:lnTo>
                  <a:pt x="26243" y="332601"/>
                </a:lnTo>
                <a:lnTo>
                  <a:pt x="31773" y="323380"/>
                </a:lnTo>
                <a:lnTo>
                  <a:pt x="36558" y="315121"/>
                </a:lnTo>
                <a:lnTo>
                  <a:pt x="40675" y="307614"/>
                </a:lnTo>
                <a:lnTo>
                  <a:pt x="44200" y="300652"/>
                </a:lnTo>
                <a:lnTo>
                  <a:pt x="47211" y="294026"/>
                </a:lnTo>
                <a:lnTo>
                  <a:pt x="49782" y="287526"/>
                </a:lnTo>
                <a:lnTo>
                  <a:pt x="51992" y="280944"/>
                </a:lnTo>
                <a:lnTo>
                  <a:pt x="53916" y="274072"/>
                </a:lnTo>
                <a:lnTo>
                  <a:pt x="55631" y="266700"/>
                </a:lnTo>
                <a:lnTo>
                  <a:pt x="57214" y="258620"/>
                </a:lnTo>
                <a:lnTo>
                  <a:pt x="58741" y="249623"/>
                </a:lnTo>
                <a:lnTo>
                  <a:pt x="60289" y="239500"/>
                </a:lnTo>
                <a:lnTo>
                  <a:pt x="61934" y="228043"/>
                </a:lnTo>
                <a:lnTo>
                  <a:pt x="63753" y="215043"/>
                </a:lnTo>
                <a:lnTo>
                  <a:pt x="65822" y="200290"/>
                </a:lnTo>
                <a:lnTo>
                  <a:pt x="71018" y="164695"/>
                </a:lnTo>
                <a:lnTo>
                  <a:pt x="77513" y="138154"/>
                </a:lnTo>
                <a:lnTo>
                  <a:pt x="89126" y="111546"/>
                </a:lnTo>
                <a:lnTo>
                  <a:pt x="105939" y="85781"/>
                </a:lnTo>
                <a:lnTo>
                  <a:pt x="128031" y="61775"/>
                </a:lnTo>
                <a:lnTo>
                  <a:pt x="155482" y="40441"/>
                </a:lnTo>
                <a:lnTo>
                  <a:pt x="171243" y="31061"/>
                </a:lnTo>
                <a:lnTo>
                  <a:pt x="188374" y="22692"/>
                </a:lnTo>
                <a:lnTo>
                  <a:pt x="206885" y="15447"/>
                </a:lnTo>
                <a:lnTo>
                  <a:pt x="226785" y="9442"/>
                </a:lnTo>
                <a:lnTo>
                  <a:pt x="248086" y="4789"/>
                </a:lnTo>
                <a:lnTo>
                  <a:pt x="270798" y="1604"/>
                </a:lnTo>
                <a:lnTo>
                  <a:pt x="294929" y="0"/>
                </a:lnTo>
                <a:lnTo>
                  <a:pt x="320491" y="91"/>
                </a:lnTo>
                <a:lnTo>
                  <a:pt x="347493" y="1992"/>
                </a:lnTo>
                <a:lnTo>
                  <a:pt x="375945" y="5818"/>
                </a:lnTo>
                <a:lnTo>
                  <a:pt x="401141" y="10717"/>
                </a:lnTo>
                <a:lnTo>
                  <a:pt x="425974" y="17270"/>
                </a:lnTo>
                <a:lnTo>
                  <a:pt x="450101" y="25800"/>
                </a:lnTo>
                <a:lnTo>
                  <a:pt x="473181" y="36636"/>
                </a:lnTo>
                <a:lnTo>
                  <a:pt x="491655" y="47855"/>
                </a:lnTo>
                <a:lnTo>
                  <a:pt x="514289" y="65850"/>
                </a:lnTo>
                <a:lnTo>
                  <a:pt x="534439" y="87194"/>
                </a:lnTo>
                <a:lnTo>
                  <a:pt x="551821" y="111638"/>
                </a:lnTo>
                <a:lnTo>
                  <a:pt x="566149" y="138935"/>
                </a:lnTo>
                <a:lnTo>
                  <a:pt x="577138" y="168837"/>
                </a:lnTo>
                <a:lnTo>
                  <a:pt x="584506" y="201094"/>
                </a:lnTo>
                <a:lnTo>
                  <a:pt x="587966" y="235461"/>
                </a:lnTo>
                <a:lnTo>
                  <a:pt x="588142" y="253357"/>
                </a:lnTo>
                <a:lnTo>
                  <a:pt x="587234" y="271688"/>
                </a:lnTo>
                <a:lnTo>
                  <a:pt x="585208" y="290421"/>
                </a:lnTo>
                <a:lnTo>
                  <a:pt x="582027" y="309527"/>
                </a:lnTo>
                <a:lnTo>
                  <a:pt x="577655" y="328974"/>
                </a:lnTo>
                <a:lnTo>
                  <a:pt x="572058" y="348730"/>
                </a:lnTo>
                <a:lnTo>
                  <a:pt x="564304" y="371262"/>
                </a:lnTo>
                <a:lnTo>
                  <a:pt x="555410" y="394104"/>
                </a:lnTo>
                <a:lnTo>
                  <a:pt x="545955" y="417242"/>
                </a:lnTo>
                <a:lnTo>
                  <a:pt x="541198" y="428918"/>
                </a:lnTo>
                <a:lnTo>
                  <a:pt x="536518" y="440663"/>
                </a:lnTo>
                <a:lnTo>
                  <a:pt x="531988" y="452474"/>
                </a:lnTo>
                <a:lnTo>
                  <a:pt x="527680" y="464351"/>
                </a:lnTo>
                <a:lnTo>
                  <a:pt x="523666" y="476292"/>
                </a:lnTo>
                <a:lnTo>
                  <a:pt x="520018" y="488294"/>
                </a:lnTo>
                <a:lnTo>
                  <a:pt x="516809" y="500357"/>
                </a:lnTo>
                <a:lnTo>
                  <a:pt x="514112" y="512478"/>
                </a:lnTo>
                <a:lnTo>
                  <a:pt x="511999" y="524656"/>
                </a:lnTo>
                <a:lnTo>
                  <a:pt x="510542" y="536889"/>
                </a:lnTo>
                <a:lnTo>
                  <a:pt x="509813" y="549175"/>
                </a:lnTo>
                <a:lnTo>
                  <a:pt x="509886" y="561512"/>
                </a:lnTo>
                <a:lnTo>
                  <a:pt x="510832" y="573899"/>
                </a:lnTo>
                <a:lnTo>
                  <a:pt x="512724" y="586335"/>
                </a:lnTo>
                <a:lnTo>
                  <a:pt x="535343" y="679197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7" name="object 77"/>
          <p:cNvSpPr/>
          <p:nvPr/>
        </p:nvSpPr>
        <p:spPr>
          <a:xfrm>
            <a:off x="4393960" y="4031942"/>
            <a:ext cx="185956" cy="268453"/>
          </a:xfrm>
          <a:custGeom>
            <a:avLst/>
            <a:gdLst/>
            <a:ahLst/>
            <a:cxnLst/>
            <a:rect l="l" t="t" r="r" b="b"/>
            <a:pathLst>
              <a:path w="257100" h="371158">
                <a:moveTo>
                  <a:pt x="58815" y="304420"/>
                </a:moveTo>
                <a:lnTo>
                  <a:pt x="58815" y="313729"/>
                </a:lnTo>
                <a:lnTo>
                  <a:pt x="60626" y="328090"/>
                </a:lnTo>
                <a:lnTo>
                  <a:pt x="65758" y="341119"/>
                </a:lnTo>
                <a:lnTo>
                  <a:pt x="73757" y="352364"/>
                </a:lnTo>
                <a:lnTo>
                  <a:pt x="84173" y="361372"/>
                </a:lnTo>
                <a:lnTo>
                  <a:pt x="96551" y="367691"/>
                </a:lnTo>
                <a:lnTo>
                  <a:pt x="110440" y="370868"/>
                </a:lnTo>
                <a:lnTo>
                  <a:pt x="116244" y="371158"/>
                </a:lnTo>
                <a:lnTo>
                  <a:pt x="140831" y="371158"/>
                </a:lnTo>
                <a:lnTo>
                  <a:pt x="155197" y="369347"/>
                </a:lnTo>
                <a:lnTo>
                  <a:pt x="168228" y="364215"/>
                </a:lnTo>
                <a:lnTo>
                  <a:pt x="179472" y="356216"/>
                </a:lnTo>
                <a:lnTo>
                  <a:pt x="188478" y="345800"/>
                </a:lnTo>
                <a:lnTo>
                  <a:pt x="194795" y="333422"/>
                </a:lnTo>
                <a:lnTo>
                  <a:pt x="197971" y="319533"/>
                </a:lnTo>
                <a:lnTo>
                  <a:pt x="198261" y="313729"/>
                </a:lnTo>
                <a:lnTo>
                  <a:pt x="198261" y="304420"/>
                </a:lnTo>
                <a:lnTo>
                  <a:pt x="197448" y="272835"/>
                </a:lnTo>
                <a:lnTo>
                  <a:pt x="197448" y="272365"/>
                </a:lnTo>
                <a:lnTo>
                  <a:pt x="198574" y="259317"/>
                </a:lnTo>
                <a:lnTo>
                  <a:pt x="201896" y="246767"/>
                </a:lnTo>
                <a:lnTo>
                  <a:pt x="207332" y="235017"/>
                </a:lnTo>
                <a:lnTo>
                  <a:pt x="214799" y="224373"/>
                </a:lnTo>
                <a:lnTo>
                  <a:pt x="219038" y="219787"/>
                </a:lnTo>
                <a:lnTo>
                  <a:pt x="227636" y="210380"/>
                </a:lnTo>
                <a:lnTo>
                  <a:pt x="235279" y="200155"/>
                </a:lnTo>
                <a:lnTo>
                  <a:pt x="241895" y="189181"/>
                </a:lnTo>
                <a:lnTo>
                  <a:pt x="247413" y="177530"/>
                </a:lnTo>
                <a:lnTo>
                  <a:pt x="251761" y="165273"/>
                </a:lnTo>
                <a:lnTo>
                  <a:pt x="254867" y="152481"/>
                </a:lnTo>
                <a:lnTo>
                  <a:pt x="256659" y="139224"/>
                </a:lnTo>
                <a:lnTo>
                  <a:pt x="257100" y="128512"/>
                </a:lnTo>
                <a:lnTo>
                  <a:pt x="256321" y="114276"/>
                </a:lnTo>
                <a:lnTo>
                  <a:pt x="254037" y="100494"/>
                </a:lnTo>
                <a:lnTo>
                  <a:pt x="250333" y="87246"/>
                </a:lnTo>
                <a:lnTo>
                  <a:pt x="245289" y="74616"/>
                </a:lnTo>
                <a:lnTo>
                  <a:pt x="238989" y="62685"/>
                </a:lnTo>
                <a:lnTo>
                  <a:pt x="231515" y="51537"/>
                </a:lnTo>
                <a:lnTo>
                  <a:pt x="222949" y="41254"/>
                </a:lnTo>
                <a:lnTo>
                  <a:pt x="213374" y="31917"/>
                </a:lnTo>
                <a:lnTo>
                  <a:pt x="202872" y="23610"/>
                </a:lnTo>
                <a:lnTo>
                  <a:pt x="191525" y="16415"/>
                </a:lnTo>
                <a:lnTo>
                  <a:pt x="179416" y="10414"/>
                </a:lnTo>
                <a:lnTo>
                  <a:pt x="166628" y="5689"/>
                </a:lnTo>
                <a:lnTo>
                  <a:pt x="153242" y="2324"/>
                </a:lnTo>
                <a:lnTo>
                  <a:pt x="139342" y="400"/>
                </a:lnTo>
                <a:lnTo>
                  <a:pt x="125009" y="0"/>
                </a:lnTo>
                <a:lnTo>
                  <a:pt x="119419" y="267"/>
                </a:lnTo>
                <a:lnTo>
                  <a:pt x="105334" y="2037"/>
                </a:lnTo>
                <a:lnTo>
                  <a:pt x="91743" y="5313"/>
                </a:lnTo>
                <a:lnTo>
                  <a:pt x="78736" y="10006"/>
                </a:lnTo>
                <a:lnTo>
                  <a:pt x="66403" y="16028"/>
                </a:lnTo>
                <a:lnTo>
                  <a:pt x="54834" y="23289"/>
                </a:lnTo>
                <a:lnTo>
                  <a:pt x="44120" y="31701"/>
                </a:lnTo>
                <a:lnTo>
                  <a:pt x="34350" y="41175"/>
                </a:lnTo>
                <a:lnTo>
                  <a:pt x="25616" y="51622"/>
                </a:lnTo>
                <a:lnTo>
                  <a:pt x="18007" y="62953"/>
                </a:lnTo>
                <a:lnTo>
                  <a:pt x="11614" y="75080"/>
                </a:lnTo>
                <a:lnTo>
                  <a:pt x="6526" y="87913"/>
                </a:lnTo>
                <a:lnTo>
                  <a:pt x="2835" y="101364"/>
                </a:lnTo>
                <a:lnTo>
                  <a:pt x="629" y="115344"/>
                </a:lnTo>
                <a:lnTo>
                  <a:pt x="0" y="131158"/>
                </a:lnTo>
                <a:lnTo>
                  <a:pt x="941" y="144353"/>
                </a:lnTo>
                <a:lnTo>
                  <a:pt x="3178" y="157145"/>
                </a:lnTo>
                <a:lnTo>
                  <a:pt x="6643" y="169470"/>
                </a:lnTo>
                <a:lnTo>
                  <a:pt x="11271" y="181261"/>
                </a:lnTo>
                <a:lnTo>
                  <a:pt x="16995" y="192451"/>
                </a:lnTo>
                <a:lnTo>
                  <a:pt x="23749" y="202974"/>
                </a:lnTo>
                <a:lnTo>
                  <a:pt x="31465" y="212763"/>
                </a:lnTo>
                <a:lnTo>
                  <a:pt x="36920" y="218656"/>
                </a:lnTo>
                <a:lnTo>
                  <a:pt x="45358" y="228702"/>
                </a:lnTo>
                <a:lnTo>
                  <a:pt x="52005" y="239851"/>
                </a:lnTo>
                <a:lnTo>
                  <a:pt x="56684" y="251890"/>
                </a:lnTo>
                <a:lnTo>
                  <a:pt x="59221" y="264606"/>
                </a:lnTo>
                <a:lnTo>
                  <a:pt x="59640" y="272377"/>
                </a:lnTo>
                <a:lnTo>
                  <a:pt x="59640" y="272835"/>
                </a:lnTo>
                <a:lnTo>
                  <a:pt x="128538" y="272835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8" name="object 78"/>
          <p:cNvSpPr/>
          <p:nvPr/>
        </p:nvSpPr>
        <p:spPr>
          <a:xfrm>
            <a:off x="4457600" y="4298752"/>
            <a:ext cx="58669" cy="39746"/>
          </a:xfrm>
          <a:custGeom>
            <a:avLst/>
            <a:gdLst/>
            <a:ahLst/>
            <a:cxnLst/>
            <a:rect l="l" t="t" r="r" b="b"/>
            <a:pathLst>
              <a:path w="81114" h="54952">
                <a:moveTo>
                  <a:pt x="0" y="139"/>
                </a:moveTo>
                <a:lnTo>
                  <a:pt x="0" y="14389"/>
                </a:lnTo>
                <a:lnTo>
                  <a:pt x="2518" y="28495"/>
                </a:lnTo>
                <a:lnTo>
                  <a:pt x="9470" y="40447"/>
                </a:lnTo>
                <a:lnTo>
                  <a:pt x="19951" y="49338"/>
                </a:lnTo>
                <a:lnTo>
                  <a:pt x="33055" y="54261"/>
                </a:lnTo>
                <a:lnTo>
                  <a:pt x="40551" y="54952"/>
                </a:lnTo>
                <a:lnTo>
                  <a:pt x="54655" y="52433"/>
                </a:lnTo>
                <a:lnTo>
                  <a:pt x="66606" y="45479"/>
                </a:lnTo>
                <a:lnTo>
                  <a:pt x="75497" y="34997"/>
                </a:lnTo>
                <a:lnTo>
                  <a:pt x="80422" y="21893"/>
                </a:lnTo>
                <a:lnTo>
                  <a:pt x="81114" y="14389"/>
                </a:lnTo>
                <a:lnTo>
                  <a:pt x="81114" y="0"/>
                </a:lnTo>
              </a:path>
            </a:pathLst>
          </a:custGeom>
          <a:ln w="15239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9" name="object 79"/>
          <p:cNvSpPr/>
          <p:nvPr/>
        </p:nvSpPr>
        <p:spPr>
          <a:xfrm>
            <a:off x="4486931" y="3988798"/>
            <a:ext cx="0" cy="21329"/>
          </a:xfrm>
          <a:custGeom>
            <a:avLst/>
            <a:gdLst/>
            <a:ahLst/>
            <a:cxnLst/>
            <a:rect l="l" t="t" r="r" b="b"/>
            <a:pathLst>
              <a:path h="29489">
                <a:moveTo>
                  <a:pt x="0" y="29489"/>
                </a:moveTo>
                <a:lnTo>
                  <a:pt x="0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0" name="object 80"/>
          <p:cNvSpPr/>
          <p:nvPr/>
        </p:nvSpPr>
        <p:spPr>
          <a:xfrm>
            <a:off x="4440359" y="3997855"/>
            <a:ext cx="7293" cy="20052"/>
          </a:xfrm>
          <a:custGeom>
            <a:avLst/>
            <a:gdLst/>
            <a:ahLst/>
            <a:cxnLst/>
            <a:rect l="l" t="t" r="r" b="b"/>
            <a:pathLst>
              <a:path w="10083" h="27724">
                <a:moveTo>
                  <a:pt x="10083" y="27724"/>
                </a:moveTo>
                <a:lnTo>
                  <a:pt x="0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1" name="object 81"/>
          <p:cNvSpPr/>
          <p:nvPr/>
        </p:nvSpPr>
        <p:spPr>
          <a:xfrm>
            <a:off x="4399694" y="4022299"/>
            <a:ext cx="13714" cy="16341"/>
          </a:xfrm>
          <a:custGeom>
            <a:avLst/>
            <a:gdLst/>
            <a:ahLst/>
            <a:cxnLst/>
            <a:rect l="l" t="t" r="r" b="b"/>
            <a:pathLst>
              <a:path w="18961" h="22593">
                <a:moveTo>
                  <a:pt x="18961" y="22593"/>
                </a:moveTo>
                <a:lnTo>
                  <a:pt x="0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2" name="object 82"/>
          <p:cNvSpPr/>
          <p:nvPr/>
        </p:nvSpPr>
        <p:spPr>
          <a:xfrm>
            <a:off x="4369840" y="4059169"/>
            <a:ext cx="18481" cy="10674"/>
          </a:xfrm>
          <a:custGeom>
            <a:avLst/>
            <a:gdLst/>
            <a:ahLst/>
            <a:cxnLst/>
            <a:rect l="l" t="t" r="r" b="b"/>
            <a:pathLst>
              <a:path w="25552" h="14757">
                <a:moveTo>
                  <a:pt x="25552" y="14757"/>
                </a:moveTo>
                <a:lnTo>
                  <a:pt x="0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3" name="object 83"/>
          <p:cNvSpPr/>
          <p:nvPr/>
        </p:nvSpPr>
        <p:spPr>
          <a:xfrm>
            <a:off x="4526209" y="3997855"/>
            <a:ext cx="7293" cy="20052"/>
          </a:xfrm>
          <a:custGeom>
            <a:avLst/>
            <a:gdLst/>
            <a:ahLst/>
            <a:cxnLst/>
            <a:rect l="l" t="t" r="r" b="b"/>
            <a:pathLst>
              <a:path w="10083" h="27724">
                <a:moveTo>
                  <a:pt x="0" y="27724"/>
                </a:moveTo>
                <a:lnTo>
                  <a:pt x="10083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4" name="object 84"/>
          <p:cNvSpPr/>
          <p:nvPr/>
        </p:nvSpPr>
        <p:spPr>
          <a:xfrm>
            <a:off x="4560453" y="4022299"/>
            <a:ext cx="13714" cy="16341"/>
          </a:xfrm>
          <a:custGeom>
            <a:avLst/>
            <a:gdLst/>
            <a:ahLst/>
            <a:cxnLst/>
            <a:rect l="l" t="t" r="r" b="b"/>
            <a:pathLst>
              <a:path w="18961" h="22593">
                <a:moveTo>
                  <a:pt x="0" y="22593"/>
                </a:moveTo>
                <a:lnTo>
                  <a:pt x="18961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5" name="object 85"/>
          <p:cNvSpPr/>
          <p:nvPr/>
        </p:nvSpPr>
        <p:spPr>
          <a:xfrm>
            <a:off x="4585539" y="4059169"/>
            <a:ext cx="18481" cy="10674"/>
          </a:xfrm>
          <a:custGeom>
            <a:avLst/>
            <a:gdLst/>
            <a:ahLst/>
            <a:cxnLst/>
            <a:rect l="l" t="t" r="r" b="b"/>
            <a:pathLst>
              <a:path w="25552" h="14757">
                <a:moveTo>
                  <a:pt x="0" y="14757"/>
                </a:moveTo>
                <a:lnTo>
                  <a:pt x="25552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6" name="object 86"/>
          <p:cNvSpPr/>
          <p:nvPr/>
        </p:nvSpPr>
        <p:spPr>
          <a:xfrm>
            <a:off x="4486931" y="4338498"/>
            <a:ext cx="0" cy="108125"/>
          </a:xfrm>
          <a:custGeom>
            <a:avLst/>
            <a:gdLst/>
            <a:ahLst/>
            <a:cxnLst/>
            <a:rect l="l" t="t" r="r" b="b"/>
            <a:pathLst>
              <a:path h="149491">
                <a:moveTo>
                  <a:pt x="0" y="0"/>
                </a:moveTo>
                <a:lnTo>
                  <a:pt x="0" y="149491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7" name="object 87"/>
          <p:cNvSpPr/>
          <p:nvPr/>
        </p:nvSpPr>
        <p:spPr>
          <a:xfrm>
            <a:off x="4416898" y="4053953"/>
            <a:ext cx="140560" cy="63280"/>
          </a:xfrm>
          <a:custGeom>
            <a:avLst/>
            <a:gdLst/>
            <a:ahLst/>
            <a:cxnLst/>
            <a:rect l="l" t="t" r="r" b="b"/>
            <a:pathLst>
              <a:path w="194335" h="87490">
                <a:moveTo>
                  <a:pt x="96862" y="0"/>
                </a:moveTo>
                <a:lnTo>
                  <a:pt x="92163" y="76"/>
                </a:lnTo>
                <a:lnTo>
                  <a:pt x="75897" y="2231"/>
                </a:lnTo>
                <a:lnTo>
                  <a:pt x="62666" y="6137"/>
                </a:lnTo>
                <a:lnTo>
                  <a:pt x="50260" y="11810"/>
                </a:lnTo>
                <a:lnTo>
                  <a:pt x="38830" y="19097"/>
                </a:lnTo>
                <a:lnTo>
                  <a:pt x="28529" y="27848"/>
                </a:lnTo>
                <a:lnTo>
                  <a:pt x="19508" y="37912"/>
                </a:lnTo>
                <a:lnTo>
                  <a:pt x="11920" y="49137"/>
                </a:lnTo>
                <a:lnTo>
                  <a:pt x="5917" y="61372"/>
                </a:lnTo>
                <a:lnTo>
                  <a:pt x="1650" y="74467"/>
                </a:lnTo>
                <a:lnTo>
                  <a:pt x="0" y="82588"/>
                </a:lnTo>
                <a:lnTo>
                  <a:pt x="10366" y="75207"/>
                </a:lnTo>
                <a:lnTo>
                  <a:pt x="21303" y="68706"/>
                </a:lnTo>
                <a:lnTo>
                  <a:pt x="30619" y="64109"/>
                </a:lnTo>
                <a:lnTo>
                  <a:pt x="42286" y="59451"/>
                </a:lnTo>
                <a:lnTo>
                  <a:pt x="54295" y="55786"/>
                </a:lnTo>
                <a:lnTo>
                  <a:pt x="66564" y="53113"/>
                </a:lnTo>
                <a:lnTo>
                  <a:pt x="79012" y="51431"/>
                </a:lnTo>
                <a:lnTo>
                  <a:pt x="91559" y="50739"/>
                </a:lnTo>
                <a:lnTo>
                  <a:pt x="104122" y="51035"/>
                </a:lnTo>
                <a:lnTo>
                  <a:pt x="116620" y="52319"/>
                </a:lnTo>
                <a:lnTo>
                  <a:pt x="128973" y="54588"/>
                </a:lnTo>
                <a:lnTo>
                  <a:pt x="141099" y="57843"/>
                </a:lnTo>
                <a:lnTo>
                  <a:pt x="152917" y="62082"/>
                </a:lnTo>
                <a:lnTo>
                  <a:pt x="161569" y="65925"/>
                </a:lnTo>
                <a:lnTo>
                  <a:pt x="172783" y="71961"/>
                </a:lnTo>
                <a:lnTo>
                  <a:pt x="183432" y="78934"/>
                </a:lnTo>
                <a:lnTo>
                  <a:pt x="193475" y="86758"/>
                </a:lnTo>
                <a:lnTo>
                  <a:pt x="194335" y="87490"/>
                </a:lnTo>
                <a:lnTo>
                  <a:pt x="192119" y="74677"/>
                </a:lnTo>
                <a:lnTo>
                  <a:pt x="188263" y="62394"/>
                </a:lnTo>
                <a:lnTo>
                  <a:pt x="182818" y="50760"/>
                </a:lnTo>
                <a:lnTo>
                  <a:pt x="175832" y="39896"/>
                </a:lnTo>
                <a:lnTo>
                  <a:pt x="167356" y="29921"/>
                </a:lnTo>
                <a:lnTo>
                  <a:pt x="163728" y="26365"/>
                </a:lnTo>
                <a:lnTo>
                  <a:pt x="153531" y="18026"/>
                </a:lnTo>
                <a:lnTo>
                  <a:pt x="142490" y="11214"/>
                </a:lnTo>
                <a:lnTo>
                  <a:pt x="130728" y="5973"/>
                </a:lnTo>
                <a:lnTo>
                  <a:pt x="118368" y="2345"/>
                </a:lnTo>
                <a:lnTo>
                  <a:pt x="105530" y="373"/>
                </a:lnTo>
                <a:lnTo>
                  <a:pt x="96862" y="0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8" name="object 88"/>
          <p:cNvSpPr/>
          <p:nvPr/>
        </p:nvSpPr>
        <p:spPr>
          <a:xfrm>
            <a:off x="4424475" y="2272150"/>
            <a:ext cx="37762" cy="32627"/>
          </a:xfrm>
          <a:custGeom>
            <a:avLst/>
            <a:gdLst/>
            <a:ahLst/>
            <a:cxnLst/>
            <a:rect l="l" t="t" r="r" b="b"/>
            <a:pathLst>
              <a:path w="52209" h="45110">
                <a:moveTo>
                  <a:pt x="0" y="0"/>
                </a:moveTo>
                <a:lnTo>
                  <a:pt x="52209" y="45110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9" name="object 89"/>
          <p:cNvSpPr/>
          <p:nvPr/>
        </p:nvSpPr>
        <p:spPr>
          <a:xfrm>
            <a:off x="4263430" y="2070496"/>
            <a:ext cx="173325" cy="206660"/>
          </a:xfrm>
          <a:custGeom>
            <a:avLst/>
            <a:gdLst/>
            <a:ahLst/>
            <a:cxnLst/>
            <a:rect l="l" t="t" r="r" b="b"/>
            <a:pathLst>
              <a:path w="239636" h="285724">
                <a:moveTo>
                  <a:pt x="239636" y="142862"/>
                </a:moveTo>
                <a:lnTo>
                  <a:pt x="238902" y="158759"/>
                </a:lnTo>
                <a:lnTo>
                  <a:pt x="236753" y="174148"/>
                </a:lnTo>
                <a:lnTo>
                  <a:pt x="233267" y="188935"/>
                </a:lnTo>
                <a:lnTo>
                  <a:pt x="228522" y="203028"/>
                </a:lnTo>
                <a:lnTo>
                  <a:pt x="222595" y="216334"/>
                </a:lnTo>
                <a:lnTo>
                  <a:pt x="215564" y="228760"/>
                </a:lnTo>
                <a:lnTo>
                  <a:pt x="207508" y="240212"/>
                </a:lnTo>
                <a:lnTo>
                  <a:pt x="198505" y="250598"/>
                </a:lnTo>
                <a:lnTo>
                  <a:pt x="188631" y="259825"/>
                </a:lnTo>
                <a:lnTo>
                  <a:pt x="177966" y="267799"/>
                </a:lnTo>
                <a:lnTo>
                  <a:pt x="166588" y="274428"/>
                </a:lnTo>
                <a:lnTo>
                  <a:pt x="154573" y="279619"/>
                </a:lnTo>
                <a:lnTo>
                  <a:pt x="142000" y="283279"/>
                </a:lnTo>
                <a:lnTo>
                  <a:pt x="128948" y="285315"/>
                </a:lnTo>
                <a:lnTo>
                  <a:pt x="119811" y="285724"/>
                </a:lnTo>
                <a:lnTo>
                  <a:pt x="106478" y="284849"/>
                </a:lnTo>
                <a:lnTo>
                  <a:pt x="93571" y="282287"/>
                </a:lnTo>
                <a:lnTo>
                  <a:pt x="81169" y="278129"/>
                </a:lnTo>
                <a:lnTo>
                  <a:pt x="69349" y="272470"/>
                </a:lnTo>
                <a:lnTo>
                  <a:pt x="58190" y="265402"/>
                </a:lnTo>
                <a:lnTo>
                  <a:pt x="47769" y="257019"/>
                </a:lnTo>
                <a:lnTo>
                  <a:pt x="38164" y="247413"/>
                </a:lnTo>
                <a:lnTo>
                  <a:pt x="29454" y="236677"/>
                </a:lnTo>
                <a:lnTo>
                  <a:pt x="21716" y="224904"/>
                </a:lnTo>
                <a:lnTo>
                  <a:pt x="15029" y="212187"/>
                </a:lnTo>
                <a:lnTo>
                  <a:pt x="9470" y="198620"/>
                </a:lnTo>
                <a:lnTo>
                  <a:pt x="5117" y="184295"/>
                </a:lnTo>
                <a:lnTo>
                  <a:pt x="2048" y="169305"/>
                </a:lnTo>
                <a:lnTo>
                  <a:pt x="342" y="153744"/>
                </a:lnTo>
                <a:lnTo>
                  <a:pt x="0" y="142862"/>
                </a:lnTo>
                <a:lnTo>
                  <a:pt x="733" y="126962"/>
                </a:lnTo>
                <a:lnTo>
                  <a:pt x="2882" y="111571"/>
                </a:lnTo>
                <a:lnTo>
                  <a:pt x="6369" y="96782"/>
                </a:lnTo>
                <a:lnTo>
                  <a:pt x="11114" y="82687"/>
                </a:lnTo>
                <a:lnTo>
                  <a:pt x="17041" y="69381"/>
                </a:lnTo>
                <a:lnTo>
                  <a:pt x="24072" y="56955"/>
                </a:lnTo>
                <a:lnTo>
                  <a:pt x="32128" y="45503"/>
                </a:lnTo>
                <a:lnTo>
                  <a:pt x="41132" y="35118"/>
                </a:lnTo>
                <a:lnTo>
                  <a:pt x="51005" y="25892"/>
                </a:lnTo>
                <a:lnTo>
                  <a:pt x="61670" y="17919"/>
                </a:lnTo>
                <a:lnTo>
                  <a:pt x="73048" y="11291"/>
                </a:lnTo>
                <a:lnTo>
                  <a:pt x="85062" y="6101"/>
                </a:lnTo>
                <a:lnTo>
                  <a:pt x="97634" y="2442"/>
                </a:lnTo>
                <a:lnTo>
                  <a:pt x="110685" y="408"/>
                </a:lnTo>
                <a:lnTo>
                  <a:pt x="119811" y="0"/>
                </a:lnTo>
                <a:lnTo>
                  <a:pt x="133147" y="874"/>
                </a:lnTo>
                <a:lnTo>
                  <a:pt x="146055" y="3436"/>
                </a:lnTo>
                <a:lnTo>
                  <a:pt x="158459" y="7592"/>
                </a:lnTo>
                <a:lnTo>
                  <a:pt x="170279" y="13250"/>
                </a:lnTo>
                <a:lnTo>
                  <a:pt x="181440" y="20317"/>
                </a:lnTo>
                <a:lnTo>
                  <a:pt x="191861" y="28699"/>
                </a:lnTo>
                <a:lnTo>
                  <a:pt x="201466" y="38303"/>
                </a:lnTo>
                <a:lnTo>
                  <a:pt x="210177" y="49038"/>
                </a:lnTo>
                <a:lnTo>
                  <a:pt x="217915" y="60809"/>
                </a:lnTo>
                <a:lnTo>
                  <a:pt x="224603" y="73525"/>
                </a:lnTo>
                <a:lnTo>
                  <a:pt x="230163" y="87092"/>
                </a:lnTo>
                <a:lnTo>
                  <a:pt x="234516" y="101416"/>
                </a:lnTo>
                <a:lnTo>
                  <a:pt x="237586" y="116406"/>
                </a:lnTo>
                <a:lnTo>
                  <a:pt x="239293" y="131969"/>
                </a:lnTo>
                <a:lnTo>
                  <a:pt x="239636" y="142862"/>
                </a:lnTo>
                <a:close/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0" name="object 90"/>
          <p:cNvSpPr/>
          <p:nvPr/>
        </p:nvSpPr>
        <p:spPr>
          <a:xfrm>
            <a:off x="4202474" y="2270387"/>
            <a:ext cx="500612" cy="203464"/>
          </a:xfrm>
          <a:custGeom>
            <a:avLst/>
            <a:gdLst/>
            <a:ahLst/>
            <a:cxnLst/>
            <a:rect l="l" t="t" r="r" b="b"/>
            <a:pathLst>
              <a:path w="692137" h="281304">
                <a:moveTo>
                  <a:pt x="98818" y="0"/>
                </a:moveTo>
                <a:lnTo>
                  <a:pt x="0" y="87807"/>
                </a:lnTo>
                <a:lnTo>
                  <a:pt x="0" y="219265"/>
                </a:lnTo>
                <a:lnTo>
                  <a:pt x="1681" y="233672"/>
                </a:lnTo>
                <a:lnTo>
                  <a:pt x="6467" y="246876"/>
                </a:lnTo>
                <a:lnTo>
                  <a:pt x="13969" y="258489"/>
                </a:lnTo>
                <a:lnTo>
                  <a:pt x="23802" y="268124"/>
                </a:lnTo>
                <a:lnTo>
                  <a:pt x="35577" y="275395"/>
                </a:lnTo>
                <a:lnTo>
                  <a:pt x="48907" y="279912"/>
                </a:lnTo>
                <a:lnTo>
                  <a:pt x="62039" y="281305"/>
                </a:lnTo>
                <a:lnTo>
                  <a:pt x="263131" y="281305"/>
                </a:lnTo>
                <a:lnTo>
                  <a:pt x="405752" y="36309"/>
                </a:lnTo>
                <a:lnTo>
                  <a:pt x="692137" y="36309"/>
                </a:lnTo>
                <a:lnTo>
                  <a:pt x="563435" y="281305"/>
                </a:lnTo>
                <a:lnTo>
                  <a:pt x="431634" y="281305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1" name="object 91"/>
          <p:cNvSpPr/>
          <p:nvPr/>
        </p:nvSpPr>
        <p:spPr>
          <a:xfrm>
            <a:off x="4202474" y="2433553"/>
            <a:ext cx="522171" cy="124678"/>
          </a:xfrm>
          <a:custGeom>
            <a:avLst/>
            <a:gdLst/>
            <a:ahLst/>
            <a:cxnLst/>
            <a:rect l="l" t="t" r="r" b="b"/>
            <a:pathLst>
              <a:path w="721944" h="172377">
                <a:moveTo>
                  <a:pt x="592709" y="0"/>
                </a:moveTo>
                <a:lnTo>
                  <a:pt x="660539" y="0"/>
                </a:lnTo>
                <a:lnTo>
                  <a:pt x="721944" y="172377"/>
                </a:lnTo>
                <a:lnTo>
                  <a:pt x="0" y="172377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2" name="object 92"/>
          <p:cNvSpPr/>
          <p:nvPr/>
        </p:nvSpPr>
        <p:spPr>
          <a:xfrm>
            <a:off x="4463154" y="2320160"/>
            <a:ext cx="201029" cy="79557"/>
          </a:xfrm>
          <a:custGeom>
            <a:avLst/>
            <a:gdLst/>
            <a:ahLst/>
            <a:cxnLst/>
            <a:rect l="l" t="t" r="r" b="b"/>
            <a:pathLst>
              <a:path w="277939" h="109994">
                <a:moveTo>
                  <a:pt x="64033" y="0"/>
                </a:moveTo>
                <a:lnTo>
                  <a:pt x="0" y="109994"/>
                </a:lnTo>
                <a:lnTo>
                  <a:pt x="220154" y="109994"/>
                </a:lnTo>
                <a:lnTo>
                  <a:pt x="277939" y="0"/>
                </a:lnTo>
                <a:lnTo>
                  <a:pt x="64033" y="0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3" name="object 93"/>
          <p:cNvSpPr/>
          <p:nvPr/>
        </p:nvSpPr>
        <p:spPr>
          <a:xfrm>
            <a:off x="4334322" y="4706872"/>
            <a:ext cx="190475" cy="177955"/>
          </a:xfrm>
          <a:custGeom>
            <a:avLst/>
            <a:gdLst/>
            <a:ahLst/>
            <a:cxnLst/>
            <a:rect l="l" t="t" r="r" b="b"/>
            <a:pathLst>
              <a:path w="263347" h="246037">
                <a:moveTo>
                  <a:pt x="46926" y="200456"/>
                </a:moveTo>
                <a:lnTo>
                  <a:pt x="0" y="246037"/>
                </a:lnTo>
                <a:lnTo>
                  <a:pt x="0" y="127139"/>
                </a:lnTo>
                <a:lnTo>
                  <a:pt x="0" y="48641"/>
                </a:lnTo>
                <a:lnTo>
                  <a:pt x="2122" y="34388"/>
                </a:lnTo>
                <a:lnTo>
                  <a:pt x="8068" y="21805"/>
                </a:lnTo>
                <a:lnTo>
                  <a:pt x="17207" y="11522"/>
                </a:lnTo>
                <a:lnTo>
                  <a:pt x="28909" y="4169"/>
                </a:lnTo>
                <a:lnTo>
                  <a:pt x="42543" y="378"/>
                </a:lnTo>
                <a:lnTo>
                  <a:pt x="48640" y="0"/>
                </a:lnTo>
                <a:lnTo>
                  <a:pt x="214693" y="0"/>
                </a:lnTo>
                <a:lnTo>
                  <a:pt x="228950" y="2121"/>
                </a:lnTo>
                <a:lnTo>
                  <a:pt x="241535" y="8066"/>
                </a:lnTo>
                <a:lnTo>
                  <a:pt x="251820" y="17203"/>
                </a:lnTo>
                <a:lnTo>
                  <a:pt x="259174" y="28902"/>
                </a:lnTo>
                <a:lnTo>
                  <a:pt x="262967" y="42533"/>
                </a:lnTo>
                <a:lnTo>
                  <a:pt x="263347" y="48641"/>
                </a:lnTo>
                <a:lnTo>
                  <a:pt x="263347" y="151803"/>
                </a:lnTo>
                <a:lnTo>
                  <a:pt x="261226" y="166058"/>
                </a:lnTo>
                <a:lnTo>
                  <a:pt x="255282" y="178642"/>
                </a:lnTo>
                <a:lnTo>
                  <a:pt x="246145" y="188926"/>
                </a:lnTo>
                <a:lnTo>
                  <a:pt x="234446" y="196280"/>
                </a:lnTo>
                <a:lnTo>
                  <a:pt x="220812" y="200075"/>
                </a:lnTo>
                <a:lnTo>
                  <a:pt x="214693" y="200456"/>
                </a:lnTo>
                <a:lnTo>
                  <a:pt x="46926" y="200456"/>
                </a:lnTo>
                <a:close/>
              </a:path>
            </a:pathLst>
          </a:custGeom>
          <a:ln w="16255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4" name="object 94"/>
          <p:cNvSpPr/>
          <p:nvPr/>
        </p:nvSpPr>
        <p:spPr>
          <a:xfrm>
            <a:off x="4354466" y="4947574"/>
            <a:ext cx="37588" cy="131300"/>
          </a:xfrm>
          <a:custGeom>
            <a:avLst/>
            <a:gdLst/>
            <a:ahLst/>
            <a:cxnLst/>
            <a:rect l="l" t="t" r="r" b="b"/>
            <a:pathLst>
              <a:path w="51968" h="181533">
                <a:moveTo>
                  <a:pt x="0" y="0"/>
                </a:moveTo>
                <a:lnTo>
                  <a:pt x="35039" y="28803"/>
                </a:lnTo>
                <a:lnTo>
                  <a:pt x="43906" y="38482"/>
                </a:lnTo>
                <a:lnTo>
                  <a:pt x="49653" y="50129"/>
                </a:lnTo>
                <a:lnTo>
                  <a:pt x="51942" y="63029"/>
                </a:lnTo>
                <a:lnTo>
                  <a:pt x="51968" y="64592"/>
                </a:lnTo>
                <a:lnTo>
                  <a:pt x="51968" y="139941"/>
                </a:lnTo>
                <a:lnTo>
                  <a:pt x="49507" y="154067"/>
                </a:lnTo>
                <a:lnTo>
                  <a:pt x="42699" y="166115"/>
                </a:lnTo>
                <a:lnTo>
                  <a:pt x="32406" y="175222"/>
                </a:lnTo>
                <a:lnTo>
                  <a:pt x="19491" y="180529"/>
                </a:lnTo>
                <a:lnTo>
                  <a:pt x="10363" y="181533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5" name="object 95"/>
          <p:cNvSpPr/>
          <p:nvPr/>
        </p:nvSpPr>
        <p:spPr>
          <a:xfrm>
            <a:off x="4224515" y="4947574"/>
            <a:ext cx="37588" cy="131300"/>
          </a:xfrm>
          <a:custGeom>
            <a:avLst/>
            <a:gdLst/>
            <a:ahLst/>
            <a:cxnLst/>
            <a:rect l="l" t="t" r="r" b="b"/>
            <a:pathLst>
              <a:path w="51968" h="181533">
                <a:moveTo>
                  <a:pt x="51968" y="0"/>
                </a:moveTo>
                <a:lnTo>
                  <a:pt x="16916" y="28803"/>
                </a:lnTo>
                <a:lnTo>
                  <a:pt x="8056" y="38484"/>
                </a:lnTo>
                <a:lnTo>
                  <a:pt x="2313" y="50132"/>
                </a:lnTo>
                <a:lnTo>
                  <a:pt x="26" y="63034"/>
                </a:lnTo>
                <a:lnTo>
                  <a:pt x="0" y="64592"/>
                </a:lnTo>
                <a:lnTo>
                  <a:pt x="0" y="139941"/>
                </a:lnTo>
                <a:lnTo>
                  <a:pt x="2461" y="154067"/>
                </a:lnTo>
                <a:lnTo>
                  <a:pt x="9269" y="166115"/>
                </a:lnTo>
                <a:lnTo>
                  <a:pt x="19561" y="175222"/>
                </a:lnTo>
                <a:lnTo>
                  <a:pt x="32476" y="180529"/>
                </a:lnTo>
                <a:lnTo>
                  <a:pt x="41605" y="181533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6" name="object 96"/>
          <p:cNvSpPr/>
          <p:nvPr/>
        </p:nvSpPr>
        <p:spPr>
          <a:xfrm>
            <a:off x="4326247" y="5002413"/>
            <a:ext cx="34428" cy="221945"/>
          </a:xfrm>
          <a:custGeom>
            <a:avLst/>
            <a:gdLst/>
            <a:ahLst/>
            <a:cxnLst/>
            <a:rect l="l" t="t" r="r" b="b"/>
            <a:pathLst>
              <a:path w="47599" h="306857">
                <a:moveTo>
                  <a:pt x="47409" y="0"/>
                </a:moveTo>
                <a:lnTo>
                  <a:pt x="47599" y="24688"/>
                </a:lnTo>
                <a:lnTo>
                  <a:pt x="47599" y="270637"/>
                </a:lnTo>
                <a:lnTo>
                  <a:pt x="44798" y="284627"/>
                </a:lnTo>
                <a:lnTo>
                  <a:pt x="37152" y="296085"/>
                </a:lnTo>
                <a:lnTo>
                  <a:pt x="25798" y="303872"/>
                </a:lnTo>
                <a:lnTo>
                  <a:pt x="11874" y="306854"/>
                </a:lnTo>
                <a:lnTo>
                  <a:pt x="11379" y="306857"/>
                </a:lnTo>
                <a:lnTo>
                  <a:pt x="0" y="306857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7" name="object 97"/>
          <p:cNvSpPr/>
          <p:nvPr/>
        </p:nvSpPr>
        <p:spPr>
          <a:xfrm>
            <a:off x="4255894" y="5002413"/>
            <a:ext cx="52386" cy="221945"/>
          </a:xfrm>
          <a:custGeom>
            <a:avLst/>
            <a:gdLst/>
            <a:ahLst/>
            <a:cxnLst/>
            <a:rect l="l" t="t" r="r" b="b"/>
            <a:pathLst>
              <a:path w="72428" h="306857">
                <a:moveTo>
                  <a:pt x="190" y="0"/>
                </a:moveTo>
                <a:lnTo>
                  <a:pt x="0" y="24688"/>
                </a:lnTo>
                <a:lnTo>
                  <a:pt x="0" y="270637"/>
                </a:lnTo>
                <a:lnTo>
                  <a:pt x="2801" y="284627"/>
                </a:lnTo>
                <a:lnTo>
                  <a:pt x="10447" y="296085"/>
                </a:lnTo>
                <a:lnTo>
                  <a:pt x="21800" y="303872"/>
                </a:lnTo>
                <a:lnTo>
                  <a:pt x="35725" y="306854"/>
                </a:lnTo>
                <a:lnTo>
                  <a:pt x="36220" y="306857"/>
                </a:lnTo>
                <a:lnTo>
                  <a:pt x="50211" y="304055"/>
                </a:lnTo>
                <a:lnTo>
                  <a:pt x="61665" y="296406"/>
                </a:lnTo>
                <a:lnTo>
                  <a:pt x="69448" y="285049"/>
                </a:lnTo>
                <a:lnTo>
                  <a:pt x="72424" y="271121"/>
                </a:lnTo>
                <a:lnTo>
                  <a:pt x="72428" y="270637"/>
                </a:lnTo>
                <a:lnTo>
                  <a:pt x="72428" y="127165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8" name="object 98"/>
          <p:cNvSpPr/>
          <p:nvPr/>
        </p:nvSpPr>
        <p:spPr>
          <a:xfrm>
            <a:off x="4255628" y="4833460"/>
            <a:ext cx="102237" cy="105304"/>
          </a:xfrm>
          <a:custGeom>
            <a:avLst/>
            <a:gdLst/>
            <a:ahLst/>
            <a:cxnLst/>
            <a:rect l="l" t="t" r="r" b="b"/>
            <a:pathLst>
              <a:path w="141350" h="145592">
                <a:moveTo>
                  <a:pt x="141351" y="97358"/>
                </a:moveTo>
                <a:lnTo>
                  <a:pt x="135656" y="109549"/>
                </a:lnTo>
                <a:lnTo>
                  <a:pt x="127898" y="120383"/>
                </a:lnTo>
                <a:lnTo>
                  <a:pt x="118328" y="129607"/>
                </a:lnTo>
                <a:lnTo>
                  <a:pt x="107201" y="136970"/>
                </a:lnTo>
                <a:lnTo>
                  <a:pt x="94770" y="142219"/>
                </a:lnTo>
                <a:lnTo>
                  <a:pt x="81288" y="145103"/>
                </a:lnTo>
                <a:lnTo>
                  <a:pt x="72796" y="145592"/>
                </a:lnTo>
                <a:lnTo>
                  <a:pt x="58314" y="144151"/>
                </a:lnTo>
                <a:lnTo>
                  <a:pt x="44807" y="140016"/>
                </a:lnTo>
                <a:lnTo>
                  <a:pt x="32557" y="133468"/>
                </a:lnTo>
                <a:lnTo>
                  <a:pt x="21845" y="124788"/>
                </a:lnTo>
                <a:lnTo>
                  <a:pt x="12954" y="114257"/>
                </a:lnTo>
                <a:lnTo>
                  <a:pt x="6164" y="102157"/>
                </a:lnTo>
                <a:lnTo>
                  <a:pt x="1757" y="88768"/>
                </a:lnTo>
                <a:lnTo>
                  <a:pt x="16" y="74373"/>
                </a:lnTo>
                <a:lnTo>
                  <a:pt x="0" y="72796"/>
                </a:lnTo>
                <a:lnTo>
                  <a:pt x="1441" y="58314"/>
                </a:lnTo>
                <a:lnTo>
                  <a:pt x="5577" y="44807"/>
                </a:lnTo>
                <a:lnTo>
                  <a:pt x="12127" y="32557"/>
                </a:lnTo>
                <a:lnTo>
                  <a:pt x="20809" y="21845"/>
                </a:lnTo>
                <a:lnTo>
                  <a:pt x="31340" y="12954"/>
                </a:lnTo>
                <a:lnTo>
                  <a:pt x="43440" y="6164"/>
                </a:lnTo>
                <a:lnTo>
                  <a:pt x="56827" y="1757"/>
                </a:lnTo>
                <a:lnTo>
                  <a:pt x="71219" y="16"/>
                </a:lnTo>
                <a:lnTo>
                  <a:pt x="72796" y="0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9" name="object 99"/>
          <p:cNvSpPr/>
          <p:nvPr/>
        </p:nvSpPr>
        <p:spPr>
          <a:xfrm>
            <a:off x="4279146" y="4857711"/>
            <a:ext cx="53029" cy="57548"/>
          </a:xfrm>
          <a:custGeom>
            <a:avLst/>
            <a:gdLst/>
            <a:ahLst/>
            <a:cxnLst/>
            <a:rect l="l" t="t" r="r" b="b"/>
            <a:pathLst>
              <a:path w="73317" h="79565">
                <a:moveTo>
                  <a:pt x="60903" y="56770"/>
                </a:moveTo>
                <a:lnTo>
                  <a:pt x="50147" y="48806"/>
                </a:lnTo>
                <a:lnTo>
                  <a:pt x="41437" y="38673"/>
                </a:lnTo>
                <a:lnTo>
                  <a:pt x="35159" y="26757"/>
                </a:lnTo>
                <a:lnTo>
                  <a:pt x="31701" y="13443"/>
                </a:lnTo>
                <a:lnTo>
                  <a:pt x="31140" y="5257"/>
                </a:lnTo>
                <a:lnTo>
                  <a:pt x="31254" y="1739"/>
                </a:lnTo>
                <a:lnTo>
                  <a:pt x="31407" y="0"/>
                </a:lnTo>
                <a:lnTo>
                  <a:pt x="18809" y="5229"/>
                </a:lnTo>
                <a:lnTo>
                  <a:pt x="8800" y="14187"/>
                </a:lnTo>
                <a:lnTo>
                  <a:pt x="2244" y="26017"/>
                </a:lnTo>
                <a:lnTo>
                  <a:pt x="0" y="39281"/>
                </a:lnTo>
                <a:lnTo>
                  <a:pt x="2539" y="53359"/>
                </a:lnTo>
                <a:lnTo>
                  <a:pt x="9542" y="65281"/>
                </a:lnTo>
                <a:lnTo>
                  <a:pt x="20080" y="74120"/>
                </a:lnTo>
                <a:lnTo>
                  <a:pt x="33230" y="78946"/>
                </a:lnTo>
                <a:lnTo>
                  <a:pt x="40284" y="79565"/>
                </a:lnTo>
                <a:lnTo>
                  <a:pt x="53401" y="77335"/>
                </a:lnTo>
                <a:lnTo>
                  <a:pt x="64851" y="71094"/>
                </a:lnTo>
                <a:lnTo>
                  <a:pt x="73317" y="62179"/>
                </a:lnTo>
                <a:lnTo>
                  <a:pt x="60903" y="56770"/>
                </a:lnTo>
                <a:close/>
              </a:path>
            </a:pathLst>
          </a:custGeom>
          <a:solidFill>
            <a:srgbClr val="39BFC7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0" name="object 100"/>
          <p:cNvSpPr/>
          <p:nvPr/>
        </p:nvSpPr>
        <p:spPr>
          <a:xfrm>
            <a:off x="4665007" y="4947577"/>
            <a:ext cx="37588" cy="131300"/>
          </a:xfrm>
          <a:custGeom>
            <a:avLst/>
            <a:gdLst/>
            <a:ahLst/>
            <a:cxnLst/>
            <a:rect l="l" t="t" r="r" b="b"/>
            <a:pathLst>
              <a:path w="51968" h="181533">
                <a:moveTo>
                  <a:pt x="0" y="0"/>
                </a:moveTo>
                <a:lnTo>
                  <a:pt x="35052" y="28803"/>
                </a:lnTo>
                <a:lnTo>
                  <a:pt x="43911" y="38484"/>
                </a:lnTo>
                <a:lnTo>
                  <a:pt x="49654" y="50132"/>
                </a:lnTo>
                <a:lnTo>
                  <a:pt x="51942" y="63034"/>
                </a:lnTo>
                <a:lnTo>
                  <a:pt x="51968" y="64592"/>
                </a:lnTo>
                <a:lnTo>
                  <a:pt x="51968" y="139941"/>
                </a:lnTo>
                <a:lnTo>
                  <a:pt x="49508" y="154064"/>
                </a:lnTo>
                <a:lnTo>
                  <a:pt x="42701" y="166113"/>
                </a:lnTo>
                <a:lnTo>
                  <a:pt x="32410" y="175223"/>
                </a:lnTo>
                <a:lnTo>
                  <a:pt x="19494" y="180530"/>
                </a:lnTo>
                <a:lnTo>
                  <a:pt x="10375" y="181533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1" name="object 101"/>
          <p:cNvSpPr/>
          <p:nvPr/>
        </p:nvSpPr>
        <p:spPr>
          <a:xfrm>
            <a:off x="4535066" y="4947577"/>
            <a:ext cx="37588" cy="131300"/>
          </a:xfrm>
          <a:custGeom>
            <a:avLst/>
            <a:gdLst/>
            <a:ahLst/>
            <a:cxnLst/>
            <a:rect l="l" t="t" r="r" b="b"/>
            <a:pathLst>
              <a:path w="51968" h="181533">
                <a:moveTo>
                  <a:pt x="51968" y="0"/>
                </a:moveTo>
                <a:lnTo>
                  <a:pt x="16916" y="28803"/>
                </a:lnTo>
                <a:lnTo>
                  <a:pt x="8056" y="38484"/>
                </a:lnTo>
                <a:lnTo>
                  <a:pt x="2313" y="50132"/>
                </a:lnTo>
                <a:lnTo>
                  <a:pt x="26" y="63034"/>
                </a:lnTo>
                <a:lnTo>
                  <a:pt x="0" y="64592"/>
                </a:lnTo>
                <a:lnTo>
                  <a:pt x="0" y="139941"/>
                </a:lnTo>
                <a:lnTo>
                  <a:pt x="2460" y="154064"/>
                </a:lnTo>
                <a:lnTo>
                  <a:pt x="9266" y="166113"/>
                </a:lnTo>
                <a:lnTo>
                  <a:pt x="19558" y="175223"/>
                </a:lnTo>
                <a:lnTo>
                  <a:pt x="32473" y="180530"/>
                </a:lnTo>
                <a:lnTo>
                  <a:pt x="41592" y="181533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2" name="object 102"/>
          <p:cNvSpPr/>
          <p:nvPr/>
        </p:nvSpPr>
        <p:spPr>
          <a:xfrm>
            <a:off x="4636798" y="5002415"/>
            <a:ext cx="34418" cy="221945"/>
          </a:xfrm>
          <a:custGeom>
            <a:avLst/>
            <a:gdLst/>
            <a:ahLst/>
            <a:cxnLst/>
            <a:rect l="l" t="t" r="r" b="b"/>
            <a:pathLst>
              <a:path w="47586" h="306857">
                <a:moveTo>
                  <a:pt x="47409" y="0"/>
                </a:moveTo>
                <a:lnTo>
                  <a:pt x="47586" y="24688"/>
                </a:lnTo>
                <a:lnTo>
                  <a:pt x="47586" y="270636"/>
                </a:lnTo>
                <a:lnTo>
                  <a:pt x="44787" y="284627"/>
                </a:lnTo>
                <a:lnTo>
                  <a:pt x="37144" y="296085"/>
                </a:lnTo>
                <a:lnTo>
                  <a:pt x="25791" y="303872"/>
                </a:lnTo>
                <a:lnTo>
                  <a:pt x="11862" y="306854"/>
                </a:lnTo>
                <a:lnTo>
                  <a:pt x="11366" y="306857"/>
                </a:lnTo>
                <a:lnTo>
                  <a:pt x="0" y="306857"/>
                </a:lnTo>
              </a:path>
            </a:pathLst>
          </a:custGeom>
          <a:ln w="16255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3" name="object 103"/>
          <p:cNvSpPr/>
          <p:nvPr/>
        </p:nvSpPr>
        <p:spPr>
          <a:xfrm>
            <a:off x="4566445" y="5002415"/>
            <a:ext cx="52386" cy="221945"/>
          </a:xfrm>
          <a:custGeom>
            <a:avLst/>
            <a:gdLst/>
            <a:ahLst/>
            <a:cxnLst/>
            <a:rect l="l" t="t" r="r" b="b"/>
            <a:pathLst>
              <a:path w="72428" h="306857">
                <a:moveTo>
                  <a:pt x="177" y="0"/>
                </a:moveTo>
                <a:lnTo>
                  <a:pt x="0" y="24688"/>
                </a:lnTo>
                <a:lnTo>
                  <a:pt x="0" y="270636"/>
                </a:lnTo>
                <a:lnTo>
                  <a:pt x="2800" y="284629"/>
                </a:lnTo>
                <a:lnTo>
                  <a:pt x="10444" y="296088"/>
                </a:lnTo>
                <a:lnTo>
                  <a:pt x="21796" y="303875"/>
                </a:lnTo>
                <a:lnTo>
                  <a:pt x="35722" y="306854"/>
                </a:lnTo>
                <a:lnTo>
                  <a:pt x="36207" y="306857"/>
                </a:lnTo>
                <a:lnTo>
                  <a:pt x="50198" y="304056"/>
                </a:lnTo>
                <a:lnTo>
                  <a:pt x="61655" y="296410"/>
                </a:lnTo>
                <a:lnTo>
                  <a:pt x="69443" y="285056"/>
                </a:lnTo>
                <a:lnTo>
                  <a:pt x="72424" y="271132"/>
                </a:lnTo>
                <a:lnTo>
                  <a:pt x="72428" y="270636"/>
                </a:lnTo>
                <a:lnTo>
                  <a:pt x="72428" y="127152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4" name="object 104"/>
          <p:cNvSpPr/>
          <p:nvPr/>
        </p:nvSpPr>
        <p:spPr>
          <a:xfrm>
            <a:off x="4566178" y="4833462"/>
            <a:ext cx="105304" cy="105304"/>
          </a:xfrm>
          <a:custGeom>
            <a:avLst/>
            <a:gdLst/>
            <a:ahLst/>
            <a:cxnLst/>
            <a:rect l="l" t="t" r="r" b="b"/>
            <a:pathLst>
              <a:path w="145592" h="145592">
                <a:moveTo>
                  <a:pt x="145592" y="72796"/>
                </a:moveTo>
                <a:lnTo>
                  <a:pt x="144151" y="87282"/>
                </a:lnTo>
                <a:lnTo>
                  <a:pt x="140016" y="100790"/>
                </a:lnTo>
                <a:lnTo>
                  <a:pt x="133468" y="113041"/>
                </a:lnTo>
                <a:lnTo>
                  <a:pt x="124788" y="123751"/>
                </a:lnTo>
                <a:lnTo>
                  <a:pt x="114257" y="132642"/>
                </a:lnTo>
                <a:lnTo>
                  <a:pt x="102157" y="139430"/>
                </a:lnTo>
                <a:lnTo>
                  <a:pt x="88768" y="143835"/>
                </a:lnTo>
                <a:lnTo>
                  <a:pt x="74373" y="145576"/>
                </a:lnTo>
                <a:lnTo>
                  <a:pt x="72796" y="145592"/>
                </a:lnTo>
                <a:lnTo>
                  <a:pt x="58310" y="144151"/>
                </a:lnTo>
                <a:lnTo>
                  <a:pt x="44802" y="140016"/>
                </a:lnTo>
                <a:lnTo>
                  <a:pt x="32551" y="133468"/>
                </a:lnTo>
                <a:lnTo>
                  <a:pt x="21840" y="124788"/>
                </a:lnTo>
                <a:lnTo>
                  <a:pt x="12950" y="114257"/>
                </a:lnTo>
                <a:lnTo>
                  <a:pt x="6162" y="102157"/>
                </a:lnTo>
                <a:lnTo>
                  <a:pt x="1757" y="88768"/>
                </a:lnTo>
                <a:lnTo>
                  <a:pt x="16" y="74373"/>
                </a:lnTo>
                <a:lnTo>
                  <a:pt x="0" y="72796"/>
                </a:lnTo>
                <a:lnTo>
                  <a:pt x="1440" y="58314"/>
                </a:lnTo>
                <a:lnTo>
                  <a:pt x="5576" y="44807"/>
                </a:lnTo>
                <a:lnTo>
                  <a:pt x="12124" y="32557"/>
                </a:lnTo>
                <a:lnTo>
                  <a:pt x="20804" y="21845"/>
                </a:lnTo>
                <a:lnTo>
                  <a:pt x="31335" y="12954"/>
                </a:lnTo>
                <a:lnTo>
                  <a:pt x="43435" y="6164"/>
                </a:lnTo>
                <a:lnTo>
                  <a:pt x="56823" y="1757"/>
                </a:lnTo>
                <a:lnTo>
                  <a:pt x="71219" y="16"/>
                </a:lnTo>
                <a:lnTo>
                  <a:pt x="72796" y="0"/>
                </a:lnTo>
                <a:lnTo>
                  <a:pt x="87282" y="1441"/>
                </a:lnTo>
                <a:lnTo>
                  <a:pt x="100790" y="5577"/>
                </a:lnTo>
                <a:lnTo>
                  <a:pt x="113041" y="12127"/>
                </a:lnTo>
                <a:lnTo>
                  <a:pt x="123751" y="20809"/>
                </a:lnTo>
                <a:lnTo>
                  <a:pt x="132642" y="31340"/>
                </a:lnTo>
                <a:lnTo>
                  <a:pt x="139430" y="43440"/>
                </a:lnTo>
                <a:lnTo>
                  <a:pt x="143835" y="56827"/>
                </a:lnTo>
                <a:lnTo>
                  <a:pt x="145576" y="71219"/>
                </a:lnTo>
                <a:lnTo>
                  <a:pt x="145592" y="72796"/>
                </a:lnTo>
                <a:close/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5" name="object 105"/>
          <p:cNvSpPr/>
          <p:nvPr/>
        </p:nvSpPr>
        <p:spPr>
          <a:xfrm>
            <a:off x="4607208" y="4856978"/>
            <a:ext cx="40766" cy="58283"/>
          </a:xfrm>
          <a:custGeom>
            <a:avLst/>
            <a:gdLst/>
            <a:ahLst/>
            <a:cxnLst/>
            <a:rect l="l" t="t" r="r" b="b"/>
            <a:pathLst>
              <a:path w="56362" h="80581">
                <a:moveTo>
                  <a:pt x="11091" y="10581"/>
                </a:moveTo>
                <a:lnTo>
                  <a:pt x="19249" y="20946"/>
                </a:lnTo>
                <a:lnTo>
                  <a:pt x="23659" y="33649"/>
                </a:lnTo>
                <a:lnTo>
                  <a:pt x="24206" y="40284"/>
                </a:lnTo>
                <a:lnTo>
                  <a:pt x="21866" y="53823"/>
                </a:lnTo>
                <a:lnTo>
                  <a:pt x="15391" y="65404"/>
                </a:lnTo>
                <a:lnTo>
                  <a:pt x="5595" y="74216"/>
                </a:lnTo>
                <a:lnTo>
                  <a:pt x="0" y="77203"/>
                </a:lnTo>
                <a:lnTo>
                  <a:pt x="4927" y="79362"/>
                </a:lnTo>
                <a:lnTo>
                  <a:pt x="10350" y="80581"/>
                </a:lnTo>
                <a:lnTo>
                  <a:pt x="16065" y="80581"/>
                </a:lnTo>
                <a:lnTo>
                  <a:pt x="30146" y="78041"/>
                </a:lnTo>
                <a:lnTo>
                  <a:pt x="42070" y="71039"/>
                </a:lnTo>
                <a:lnTo>
                  <a:pt x="50910" y="60502"/>
                </a:lnTo>
                <a:lnTo>
                  <a:pt x="55740" y="47356"/>
                </a:lnTo>
                <a:lnTo>
                  <a:pt x="56362" y="40284"/>
                </a:lnTo>
                <a:lnTo>
                  <a:pt x="53821" y="26203"/>
                </a:lnTo>
                <a:lnTo>
                  <a:pt x="46817" y="14281"/>
                </a:lnTo>
                <a:lnTo>
                  <a:pt x="36277" y="5445"/>
                </a:lnTo>
                <a:lnTo>
                  <a:pt x="23129" y="619"/>
                </a:lnTo>
                <a:lnTo>
                  <a:pt x="16065" y="0"/>
                </a:lnTo>
                <a:lnTo>
                  <a:pt x="10350" y="0"/>
                </a:lnTo>
                <a:lnTo>
                  <a:pt x="4927" y="1206"/>
                </a:lnTo>
                <a:lnTo>
                  <a:pt x="0" y="3365"/>
                </a:lnTo>
                <a:lnTo>
                  <a:pt x="11091" y="10581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6" name="object 106"/>
          <p:cNvSpPr/>
          <p:nvPr/>
        </p:nvSpPr>
        <p:spPr>
          <a:xfrm>
            <a:off x="4438927" y="5695250"/>
            <a:ext cx="285721" cy="285721"/>
          </a:xfrm>
          <a:custGeom>
            <a:avLst/>
            <a:gdLst/>
            <a:ahLst/>
            <a:cxnLst/>
            <a:rect l="l" t="t" r="r" b="b"/>
            <a:pathLst>
              <a:path w="395033" h="395033">
                <a:moveTo>
                  <a:pt x="0" y="59804"/>
                </a:moveTo>
                <a:lnTo>
                  <a:pt x="59804" y="0"/>
                </a:lnTo>
                <a:lnTo>
                  <a:pt x="382816" y="323011"/>
                </a:lnTo>
                <a:lnTo>
                  <a:pt x="394384" y="344629"/>
                </a:lnTo>
                <a:lnTo>
                  <a:pt x="395033" y="356652"/>
                </a:lnTo>
                <a:lnTo>
                  <a:pt x="392258" y="368432"/>
                </a:lnTo>
                <a:lnTo>
                  <a:pt x="382816" y="382816"/>
                </a:lnTo>
                <a:lnTo>
                  <a:pt x="361189" y="394384"/>
                </a:lnTo>
                <a:lnTo>
                  <a:pt x="349165" y="395033"/>
                </a:lnTo>
                <a:lnTo>
                  <a:pt x="337388" y="392258"/>
                </a:lnTo>
                <a:lnTo>
                  <a:pt x="326648" y="386060"/>
                </a:lnTo>
                <a:lnTo>
                  <a:pt x="323011" y="382816"/>
                </a:lnTo>
                <a:lnTo>
                  <a:pt x="0" y="59804"/>
                </a:lnTo>
                <a:close/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7" name="object 107"/>
          <p:cNvSpPr/>
          <p:nvPr/>
        </p:nvSpPr>
        <p:spPr>
          <a:xfrm>
            <a:off x="4413023" y="5669345"/>
            <a:ext cx="69159" cy="69159"/>
          </a:xfrm>
          <a:custGeom>
            <a:avLst/>
            <a:gdLst/>
            <a:ahLst/>
            <a:cxnLst/>
            <a:rect l="l" t="t" r="r" b="b"/>
            <a:pathLst>
              <a:path w="95618" h="95618">
                <a:moveTo>
                  <a:pt x="95618" y="35813"/>
                </a:moveTo>
                <a:lnTo>
                  <a:pt x="0" y="0"/>
                </a:lnTo>
                <a:lnTo>
                  <a:pt x="35813" y="95618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8" name="object 108"/>
          <p:cNvSpPr/>
          <p:nvPr/>
        </p:nvSpPr>
        <p:spPr>
          <a:xfrm>
            <a:off x="4649022" y="5905354"/>
            <a:ext cx="43255" cy="43246"/>
          </a:xfrm>
          <a:custGeom>
            <a:avLst/>
            <a:gdLst/>
            <a:ahLst/>
            <a:cxnLst/>
            <a:rect l="l" t="t" r="r" b="b"/>
            <a:pathLst>
              <a:path w="59804" h="59791">
                <a:moveTo>
                  <a:pt x="59804" y="0"/>
                </a:moveTo>
                <a:lnTo>
                  <a:pt x="0" y="59791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9" name="object 109"/>
          <p:cNvSpPr/>
          <p:nvPr/>
        </p:nvSpPr>
        <p:spPr>
          <a:xfrm>
            <a:off x="4274677" y="5507420"/>
            <a:ext cx="377441" cy="448290"/>
          </a:xfrm>
          <a:custGeom>
            <a:avLst/>
            <a:gdLst/>
            <a:ahLst/>
            <a:cxnLst/>
            <a:rect l="l" t="t" r="r" b="b"/>
            <a:pathLst>
              <a:path w="521843" h="619798">
                <a:moveTo>
                  <a:pt x="482536" y="619798"/>
                </a:moveTo>
                <a:lnTo>
                  <a:pt x="0" y="619798"/>
                </a:lnTo>
                <a:lnTo>
                  <a:pt x="0" y="0"/>
                </a:lnTo>
                <a:lnTo>
                  <a:pt x="355828" y="0"/>
                </a:lnTo>
                <a:lnTo>
                  <a:pt x="369990" y="2375"/>
                </a:lnTo>
                <a:lnTo>
                  <a:pt x="391591" y="18978"/>
                </a:lnTo>
                <a:lnTo>
                  <a:pt x="399008" y="43205"/>
                </a:lnTo>
                <a:lnTo>
                  <a:pt x="399008" y="122834"/>
                </a:lnTo>
                <a:lnTo>
                  <a:pt x="478650" y="122834"/>
                </a:lnTo>
                <a:lnTo>
                  <a:pt x="492811" y="125208"/>
                </a:lnTo>
                <a:lnTo>
                  <a:pt x="505000" y="131799"/>
                </a:lnTo>
                <a:lnTo>
                  <a:pt x="514418" y="141807"/>
                </a:lnTo>
                <a:lnTo>
                  <a:pt x="520267" y="154434"/>
                </a:lnTo>
                <a:lnTo>
                  <a:pt x="521843" y="166039"/>
                </a:lnTo>
                <a:lnTo>
                  <a:pt x="521843" y="448068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0" name="object 110"/>
          <p:cNvSpPr/>
          <p:nvPr/>
        </p:nvSpPr>
        <p:spPr>
          <a:xfrm>
            <a:off x="4227252" y="5552393"/>
            <a:ext cx="371543" cy="446343"/>
          </a:xfrm>
          <a:custGeom>
            <a:avLst/>
            <a:gdLst/>
            <a:ahLst/>
            <a:cxnLst/>
            <a:rect l="l" t="t" r="r" b="b"/>
            <a:pathLst>
              <a:path w="513689" h="617105">
                <a:moveTo>
                  <a:pt x="65570" y="0"/>
                </a:moveTo>
                <a:lnTo>
                  <a:pt x="0" y="0"/>
                </a:lnTo>
                <a:lnTo>
                  <a:pt x="0" y="617105"/>
                </a:lnTo>
                <a:lnTo>
                  <a:pt x="513689" y="617105"/>
                </a:lnTo>
                <a:lnTo>
                  <a:pt x="513689" y="557618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1" name="object 111"/>
          <p:cNvSpPr/>
          <p:nvPr/>
        </p:nvSpPr>
        <p:spPr>
          <a:xfrm>
            <a:off x="4323196" y="5669345"/>
            <a:ext cx="68405" cy="0"/>
          </a:xfrm>
          <a:custGeom>
            <a:avLst/>
            <a:gdLst/>
            <a:ahLst/>
            <a:cxnLst/>
            <a:rect l="l" t="t" r="r" b="b"/>
            <a:pathLst>
              <a:path w="94576">
                <a:moveTo>
                  <a:pt x="94576" y="0"/>
                </a:moveTo>
                <a:lnTo>
                  <a:pt x="0" y="0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2" name="object 112"/>
          <p:cNvSpPr/>
          <p:nvPr/>
        </p:nvSpPr>
        <p:spPr>
          <a:xfrm>
            <a:off x="4323196" y="5708109"/>
            <a:ext cx="80559" cy="0"/>
          </a:xfrm>
          <a:custGeom>
            <a:avLst/>
            <a:gdLst/>
            <a:ahLst/>
            <a:cxnLst/>
            <a:rect l="l" t="t" r="r" b="b"/>
            <a:pathLst>
              <a:path w="111379">
                <a:moveTo>
                  <a:pt x="111378" y="0"/>
                </a:moveTo>
                <a:lnTo>
                  <a:pt x="0" y="0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3" name="object 113"/>
          <p:cNvSpPr/>
          <p:nvPr/>
        </p:nvSpPr>
        <p:spPr>
          <a:xfrm>
            <a:off x="4323196" y="5749987"/>
            <a:ext cx="93979" cy="0"/>
          </a:xfrm>
          <a:custGeom>
            <a:avLst/>
            <a:gdLst/>
            <a:ahLst/>
            <a:cxnLst/>
            <a:rect l="l" t="t" r="r" b="b"/>
            <a:pathLst>
              <a:path w="129933">
                <a:moveTo>
                  <a:pt x="129933" y="0"/>
                </a:moveTo>
                <a:lnTo>
                  <a:pt x="0" y="0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4" name="object 114"/>
          <p:cNvSpPr/>
          <p:nvPr/>
        </p:nvSpPr>
        <p:spPr>
          <a:xfrm>
            <a:off x="4297696" y="5530442"/>
            <a:ext cx="104606" cy="104588"/>
          </a:xfrm>
          <a:custGeom>
            <a:avLst/>
            <a:gdLst/>
            <a:ahLst/>
            <a:cxnLst/>
            <a:rect l="l" t="t" r="r" b="b"/>
            <a:pathLst>
              <a:path w="144627" h="144602">
                <a:moveTo>
                  <a:pt x="0" y="144602"/>
                </a:moveTo>
                <a:lnTo>
                  <a:pt x="144627" y="0"/>
                </a:lnTo>
                <a:lnTo>
                  <a:pt x="0" y="0"/>
                </a:lnTo>
                <a:lnTo>
                  <a:pt x="0" y="144602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" name="object 21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71260" y="1118798"/>
            <a:ext cx="172985" cy="165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240"/>
              </a:lnSpc>
              <a:spcBef>
                <a:spcPts val="61"/>
              </a:spcBef>
            </a:pPr>
            <a:r>
              <a:rPr sz="1157" b="1" spc="18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78685" y="1118798"/>
            <a:ext cx="2436183" cy="165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240"/>
              </a:lnSpc>
              <a:spcBef>
                <a:spcPts val="61"/>
              </a:spcBef>
            </a:pPr>
            <a:r>
              <a:rPr sz="1157" b="1" spc="22" dirty="0">
                <a:solidFill>
                  <a:srgbClr val="363435"/>
                </a:solidFill>
                <a:latin typeface="Times New Roman"/>
                <a:cs typeface="Times New Roman"/>
              </a:rPr>
              <a:t>IMPLEMEN</a:t>
            </a:r>
            <a:r>
              <a:rPr sz="1157" b="1" spc="-42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1157" b="1" spc="22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1157" b="1" spc="-8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22" dirty="0">
                <a:solidFill>
                  <a:srgbClr val="363435"/>
                </a:solidFill>
                <a:latin typeface="Times New Roman"/>
                <a:cs typeface="Times New Roman"/>
              </a:rPr>
              <a:t>UNI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1157" b="1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OMPETENSI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44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27251" y="5552393"/>
            <a:ext cx="0" cy="446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6" name="object 16"/>
          <p:cNvSpPr txBox="1"/>
          <p:nvPr/>
        </p:nvSpPr>
        <p:spPr>
          <a:xfrm>
            <a:off x="4081861" y="1413934"/>
            <a:ext cx="3510570" cy="5627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236649" marR="1236089" algn="ctr">
              <a:lnSpc>
                <a:spcPct val="95825"/>
              </a:lnSpc>
            </a:pPr>
            <a:r>
              <a:rPr sz="723" b="1" spc="12" dirty="0">
                <a:solidFill>
                  <a:srgbClr val="FDFDFD"/>
                </a:solidFill>
                <a:latin typeface="Times New Roman"/>
                <a:cs typeface="Times New Roman"/>
              </a:rPr>
              <a:t>ELEME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N</a:t>
            </a:r>
            <a:r>
              <a:rPr sz="723" b="1" spc="-34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spc="-6" dirty="0">
                <a:solidFill>
                  <a:srgbClr val="FDFDFD"/>
                </a:solidFill>
                <a:latin typeface="Times New Roman"/>
                <a:cs typeface="Times New Roman"/>
              </a:rPr>
              <a:t>K</a:t>
            </a:r>
            <a:r>
              <a:rPr sz="723" b="1" spc="12" dirty="0">
                <a:solidFill>
                  <a:srgbClr val="FDFDFD"/>
                </a:solidFill>
                <a:latin typeface="Times New Roman"/>
                <a:cs typeface="Times New Roman"/>
              </a:rPr>
              <a:t>OMPETENS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I </a:t>
            </a:r>
            <a:r>
              <a:rPr sz="723" b="1" spc="14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1</a:t>
            </a:r>
            <a:endParaRPr sz="723">
              <a:latin typeface="Times New Roman"/>
              <a:cs typeface="Times New Roman"/>
            </a:endParaRPr>
          </a:p>
          <a:p>
            <a:pPr marL="183703" marR="183699" algn="ctr">
              <a:lnSpc>
                <a:spcPts val="831"/>
              </a:lnSpc>
              <a:spcBef>
                <a:spcPts val="386"/>
              </a:spcBef>
            </a:pPr>
            <a:r>
              <a:rPr sz="723" b="1" spc="-3" dirty="0">
                <a:solidFill>
                  <a:srgbClr val="FDFDFD"/>
                </a:solidFill>
                <a:latin typeface="Times New Roman"/>
                <a:cs typeface="Times New Roman"/>
              </a:rPr>
              <a:t>M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eng</a:t>
            </a:r>
            <a:r>
              <a:rPr sz="723" b="1" spc="-3" dirty="0">
                <a:solidFill>
                  <a:srgbClr val="FDFDFD"/>
                </a:solidFill>
                <a:latin typeface="Times New Roman"/>
                <a:cs typeface="Times New Roman"/>
              </a:rPr>
              <a:t>k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aji</a:t>
            </a:r>
            <a:r>
              <a:rPr sz="723" b="1" spc="-49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in</a:t>
            </a:r>
            <a:r>
              <a:rPr sz="723" b="1" spc="-3" dirty="0">
                <a:solidFill>
                  <a:srgbClr val="FDFDFD"/>
                </a:solidFill>
                <a:latin typeface="Times New Roman"/>
                <a:cs typeface="Times New Roman"/>
              </a:rPr>
              <a:t>f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ormasi</a:t>
            </a:r>
            <a:r>
              <a:rPr sz="723" b="1" spc="18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yang</a:t>
            </a:r>
            <a:r>
              <a:rPr sz="723" b="1" spc="12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diterima</a:t>
            </a:r>
            <a:r>
              <a:rPr sz="723" b="1" spc="3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ter</a:t>
            </a:r>
            <a:r>
              <a:rPr sz="723" b="1" spc="-3" dirty="0">
                <a:solidFill>
                  <a:srgbClr val="FDFDFD"/>
                </a:solidFill>
                <a:latin typeface="Times New Roman"/>
                <a:cs typeface="Times New Roman"/>
              </a:rPr>
              <a:t>k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ait</a:t>
            </a:r>
            <a:r>
              <a:rPr sz="723" b="1" spc="31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dengan</a:t>
            </a:r>
            <a:r>
              <a:rPr sz="723" b="1" spc="72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pelaksanaan</a:t>
            </a:r>
            <a:r>
              <a:rPr sz="723" b="1" spc="59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pe</a:t>
            </a:r>
            <a:r>
              <a:rPr sz="723" b="1" spc="-9" dirty="0">
                <a:solidFill>
                  <a:srgbClr val="FDFDFD"/>
                </a:solidFill>
                <a:latin typeface="Times New Roman"/>
                <a:cs typeface="Times New Roman"/>
              </a:rPr>
              <a:t>k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erjaan</a:t>
            </a:r>
            <a:r>
              <a:rPr sz="723" b="1" spc="-2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di</a:t>
            </a:r>
            <a:r>
              <a:rPr sz="723" b="1" spc="-59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tempat </a:t>
            </a:r>
            <a:endParaRPr sz="723">
              <a:latin typeface="Times New Roman"/>
              <a:cs typeface="Times New Roman"/>
            </a:endParaRPr>
          </a:p>
          <a:p>
            <a:pPr marL="183703" marR="183699" algn="ctr">
              <a:lnSpc>
                <a:spcPts val="831"/>
              </a:lnSpc>
              <a:spcBef>
                <a:spcPts val="180"/>
              </a:spcBef>
            </a:pPr>
            <a:r>
              <a:rPr sz="723" b="1" spc="-10" dirty="0">
                <a:solidFill>
                  <a:srgbClr val="FDFDFD"/>
                </a:solidFill>
                <a:latin typeface="Times New Roman"/>
                <a:cs typeface="Times New Roman"/>
              </a:rPr>
              <a:t>k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81861" y="1976667"/>
            <a:ext cx="746303" cy="11796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4" name="object 14"/>
          <p:cNvSpPr txBox="1"/>
          <p:nvPr/>
        </p:nvSpPr>
        <p:spPr>
          <a:xfrm>
            <a:off x="4828164" y="1976667"/>
            <a:ext cx="2764266" cy="11796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5" marR="2076130" algn="just">
              <a:lnSpc>
                <a:spcPct val="95825"/>
              </a:lnSpc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emba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eori</a:t>
            </a:r>
            <a:endParaRPr sz="723">
              <a:latin typeface="Times New Roman"/>
              <a:cs typeface="Times New Roman"/>
            </a:endParaRPr>
          </a:p>
          <a:p>
            <a:pPr marL="104155" marR="90329" algn="just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alah</a:t>
            </a:r>
            <a:r>
              <a:rPr sz="723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pengantar </a:t>
            </a:r>
            <a:r>
              <a:rPr sz="723" spc="10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teori</a:t>
            </a:r>
            <a:r>
              <a:rPr sz="723" spc="1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modul 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spc="1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ermat 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pada 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“Bagian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endParaRPr sz="723">
              <a:latin typeface="Times New Roman"/>
              <a:cs typeface="Times New Roman"/>
            </a:endParaRPr>
          </a:p>
          <a:p>
            <a:pPr marL="104155" marR="88181" algn="just">
              <a:lnSpc>
                <a:spcPts val="831"/>
              </a:lnSpc>
              <a:spcBef>
                <a:spcPts val="181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aji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723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Diterima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ait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dengan</a:t>
            </a:r>
            <a:r>
              <a:rPr sz="723" spc="17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elaksanaan </a:t>
            </a:r>
            <a:endParaRPr sz="723">
              <a:latin typeface="Times New Roman"/>
              <a:cs typeface="Times New Roman"/>
            </a:endParaRPr>
          </a:p>
          <a:p>
            <a:pPr marL="104155" marR="88181" algn="just">
              <a:lnSpc>
                <a:spcPts val="831"/>
              </a:lnSpc>
              <a:spcBef>
                <a:spcPts val="18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 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empat</a:t>
            </a:r>
            <a:r>
              <a:rPr sz="723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”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Catatlah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mengapa</a:t>
            </a:r>
            <a:r>
              <a:rPr sz="723" spc="1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pada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surat </a:t>
            </a:r>
            <a:endParaRPr sz="723">
              <a:latin typeface="Times New Roman"/>
              <a:cs typeface="Times New Roman"/>
            </a:endParaRPr>
          </a:p>
          <a:p>
            <a:pPr marL="104155" marR="88181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perintah 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SPK)</a:t>
            </a:r>
            <a:r>
              <a:rPr sz="723" spc="1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perlu</a:t>
            </a:r>
            <a:r>
              <a:rPr sz="723" spc="1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diidentifi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asi,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diklarifi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dievalua- </a:t>
            </a:r>
            <a:endParaRPr sz="723">
              <a:latin typeface="Times New Roman"/>
              <a:cs typeface="Times New Roman"/>
            </a:endParaRPr>
          </a:p>
          <a:p>
            <a:pPr marL="104155" marR="88181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sebelum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melaksanaan</a:t>
            </a:r>
            <a:r>
              <a:rPr sz="723" spc="1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?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pula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hubungan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dengan </a:t>
            </a:r>
            <a:endParaRPr sz="723">
              <a:latin typeface="Times New Roman"/>
              <a:cs typeface="Times New Roman"/>
            </a:endParaRPr>
          </a:p>
          <a:p>
            <a:pPr marL="104155" marR="88181" algn="just">
              <a:lnSpc>
                <a:spcPts val="831"/>
              </a:lnSpc>
              <a:spcBef>
                <a:spcPts val="180"/>
              </a:spcBef>
            </a:pP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erjasama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enaan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dengan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SPK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it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?</a:t>
            </a:r>
            <a:endParaRPr sz="723">
              <a:latin typeface="Times New Roman"/>
              <a:cs typeface="Times New Roman"/>
            </a:endParaRPr>
          </a:p>
          <a:p>
            <a:pPr marL="104155" marR="680809" algn="just">
              <a:lnSpc>
                <a:spcPct val="95825"/>
              </a:lnSpc>
              <a:spcBef>
                <a:spcPts val="187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dentifi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juga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perbedaan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SPK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dengan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edaran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81861" y="3156362"/>
            <a:ext cx="746303" cy="6652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2" name="object 12"/>
          <p:cNvSpPr txBox="1"/>
          <p:nvPr/>
        </p:nvSpPr>
        <p:spPr>
          <a:xfrm>
            <a:off x="4828164" y="3156362"/>
            <a:ext cx="2764266" cy="6652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5" marR="88310" algn="just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Simaklah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enaan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dengan</a:t>
            </a:r>
            <a:r>
              <a:rPr sz="723" spc="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penting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yiapan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180"/>
              </a:spcBef>
            </a:pP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solid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</a:t>
            </a:r>
            <a:r>
              <a:rPr sz="723" spc="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pelaksnaan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sebagaimana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antum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perintah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SPK).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81861" y="3821656"/>
            <a:ext cx="746303" cy="7938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0" name="object 10"/>
          <p:cNvSpPr txBox="1"/>
          <p:nvPr/>
        </p:nvSpPr>
        <p:spPr>
          <a:xfrm>
            <a:off x="4828164" y="3821656"/>
            <a:ext cx="2764266" cy="7938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5" marR="88264" algn="just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Laku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 analisis</a:t>
            </a:r>
            <a:r>
              <a:rPr sz="723" spc="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terhadap 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pengantar </a:t>
            </a:r>
            <a:r>
              <a:rPr sz="723" spc="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materi</a:t>
            </a:r>
            <a:r>
              <a:rPr sz="723" spc="1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1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sumber</a:t>
            </a:r>
            <a:r>
              <a:rPr sz="723" spc="1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 </a:t>
            </a:r>
            <a:endParaRPr sz="723">
              <a:latin typeface="Times New Roman"/>
              <a:cs typeface="Times New Roman"/>
            </a:endParaRPr>
          </a:p>
          <a:p>
            <a:pPr marL="104155" marR="88264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telah</a:t>
            </a:r>
            <a:r>
              <a:rPr sz="723" spc="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simak</a:t>
            </a:r>
            <a:r>
              <a:rPr sz="723" spc="-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oleh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gagasan Anda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tentang </a:t>
            </a:r>
            <a:endParaRPr sz="723">
              <a:latin typeface="Times New Roman"/>
              <a:cs typeface="Times New Roman"/>
            </a:endParaRPr>
          </a:p>
          <a:p>
            <a:pPr marL="104155" marR="88264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ah-lang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ah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harus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seorang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epala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 </a:t>
            </a:r>
            <a:endParaRPr sz="723">
              <a:latin typeface="Times New Roman"/>
              <a:cs typeface="Times New Roman"/>
            </a:endParaRPr>
          </a:p>
          <a:p>
            <a:pPr marL="104155" marR="88264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lapangan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oleh  SPK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dari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pimpinan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perusahaan.</a:t>
            </a:r>
            <a:r>
              <a:rPr sz="723" spc="1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Catatlah</a:t>
            </a:r>
            <a:r>
              <a:rPr sz="723" spc="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ga- </a:t>
            </a:r>
            <a:endParaRPr sz="723">
              <a:latin typeface="Times New Roman"/>
              <a:cs typeface="Times New Roman"/>
            </a:endParaRPr>
          </a:p>
          <a:p>
            <a:pPr marL="104155" marR="88264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gasan yang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oleh.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81861" y="4615551"/>
            <a:ext cx="746303" cy="7938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8" name="object 8"/>
          <p:cNvSpPr txBox="1"/>
          <p:nvPr/>
        </p:nvSpPr>
        <p:spPr>
          <a:xfrm>
            <a:off x="4828164" y="4615551"/>
            <a:ext cx="2764266" cy="7938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5" marR="88310" algn="just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Diskusi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gagasan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atau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pendapat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setelah</a:t>
            </a:r>
            <a:r>
              <a:rPr sz="723" spc="1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yimak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pengan-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tar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teori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tersebut</a:t>
            </a:r>
            <a:r>
              <a:rPr sz="723" spc="1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atas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oleh</a:t>
            </a:r>
            <a:r>
              <a:rPr sz="723" spc="1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bah-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an-bahan</a:t>
            </a:r>
            <a:r>
              <a:rPr sz="723" spc="1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tugas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pembuatan</a:t>
            </a:r>
            <a:r>
              <a:rPr sz="723" spc="1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laporan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elompok.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81861" y="5409446"/>
            <a:ext cx="746303" cy="7486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6" name="object 6"/>
          <p:cNvSpPr txBox="1"/>
          <p:nvPr/>
        </p:nvSpPr>
        <p:spPr>
          <a:xfrm>
            <a:off x="4828164" y="5409446"/>
            <a:ext cx="2764266" cy="7486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5" marR="2292183" algn="just">
              <a:lnSpc>
                <a:spcPct val="95825"/>
              </a:lnSpc>
            </a:pPr>
            <a:r>
              <a:rPr sz="723" b="1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ugas</a:t>
            </a:r>
            <a:r>
              <a:rPr sz="723" b="1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1.1</a:t>
            </a:r>
            <a:endParaRPr sz="723">
              <a:latin typeface="Times New Roman"/>
              <a:cs typeface="Times New Roman"/>
            </a:endParaRPr>
          </a:p>
          <a:p>
            <a:pPr marL="104155" marR="88172" algn="just">
              <a:lnSpc>
                <a:spcPts val="831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Buatlah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laporan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tentang</a:t>
            </a:r>
            <a:r>
              <a:rPr sz="723" spc="1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ah-lang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ah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harus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oleh </a:t>
            </a:r>
            <a:endParaRPr sz="723">
              <a:latin typeface="Times New Roman"/>
              <a:cs typeface="Times New Roman"/>
            </a:endParaRPr>
          </a:p>
          <a:p>
            <a:pPr marL="104155" marR="88172" algn="just">
              <a:lnSpc>
                <a:spcPts val="831"/>
              </a:lnSpc>
              <a:spcBef>
                <a:spcPts val="180"/>
              </a:spcBef>
            </a:pP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etua 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 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  menerima </a:t>
            </a:r>
            <a:r>
              <a:rPr sz="723" spc="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SPK,</a:t>
            </a:r>
            <a:r>
              <a:rPr sz="723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 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mengapa </a:t>
            </a:r>
            <a:r>
              <a:rPr sz="723" spc="7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ah-lang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ah </a:t>
            </a:r>
            <a:endParaRPr sz="723">
              <a:latin typeface="Times New Roman"/>
              <a:cs typeface="Times New Roman"/>
            </a:endParaRPr>
          </a:p>
          <a:p>
            <a:pPr marL="104155" marR="88172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tersebut</a:t>
            </a:r>
            <a:r>
              <a:rPr sz="723" spc="1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penting?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object 95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4081861" y="1129539"/>
            <a:ext cx="3505975" cy="443321"/>
          </a:xfrm>
          <a:custGeom>
            <a:avLst/>
            <a:gdLst/>
            <a:ahLst/>
            <a:cxnLst/>
            <a:rect l="l" t="t" r="r" b="b"/>
            <a:pathLst>
              <a:path w="4847297" h="612927">
                <a:moveTo>
                  <a:pt x="0" y="0"/>
                </a:moveTo>
                <a:lnTo>
                  <a:pt x="0" y="612927"/>
                </a:lnTo>
                <a:lnTo>
                  <a:pt x="4847297" y="612927"/>
                </a:lnTo>
                <a:lnTo>
                  <a:pt x="48472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58E41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4081861" y="1572860"/>
            <a:ext cx="3505975" cy="1519565"/>
          </a:xfrm>
          <a:custGeom>
            <a:avLst/>
            <a:gdLst/>
            <a:ahLst/>
            <a:cxnLst/>
            <a:rect l="l" t="t" r="r" b="b"/>
            <a:pathLst>
              <a:path w="4847297" h="2100922">
                <a:moveTo>
                  <a:pt x="1030605" y="0"/>
                </a:moveTo>
                <a:lnTo>
                  <a:pt x="0" y="0"/>
                </a:lnTo>
                <a:lnTo>
                  <a:pt x="0" y="2100922"/>
                </a:lnTo>
                <a:lnTo>
                  <a:pt x="4847297" y="2100922"/>
                </a:lnTo>
                <a:lnTo>
                  <a:pt x="4847297" y="0"/>
                </a:lnTo>
                <a:lnTo>
                  <a:pt x="1030605" y="0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4081861" y="3785277"/>
            <a:ext cx="3505975" cy="1243993"/>
          </a:xfrm>
          <a:custGeom>
            <a:avLst/>
            <a:gdLst/>
            <a:ahLst/>
            <a:cxnLst/>
            <a:rect l="l" t="t" r="r" b="b"/>
            <a:pathLst>
              <a:path w="4847297" h="1719922">
                <a:moveTo>
                  <a:pt x="1030605" y="0"/>
                </a:moveTo>
                <a:lnTo>
                  <a:pt x="0" y="0"/>
                </a:lnTo>
                <a:lnTo>
                  <a:pt x="0" y="1719922"/>
                </a:lnTo>
                <a:lnTo>
                  <a:pt x="4847297" y="1719922"/>
                </a:lnTo>
                <a:lnTo>
                  <a:pt x="4847297" y="0"/>
                </a:lnTo>
                <a:lnTo>
                  <a:pt x="1030605" y="0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4081861" y="3092426"/>
            <a:ext cx="3505975" cy="692850"/>
          </a:xfrm>
          <a:custGeom>
            <a:avLst/>
            <a:gdLst/>
            <a:ahLst/>
            <a:cxnLst/>
            <a:rect l="l" t="t" r="r" b="b"/>
            <a:pathLst>
              <a:path w="4847297" h="957922">
                <a:moveTo>
                  <a:pt x="1030605" y="0"/>
                </a:moveTo>
                <a:lnTo>
                  <a:pt x="0" y="0"/>
                </a:lnTo>
                <a:lnTo>
                  <a:pt x="0" y="957922"/>
                </a:lnTo>
                <a:lnTo>
                  <a:pt x="4847297" y="957922"/>
                </a:lnTo>
                <a:lnTo>
                  <a:pt x="4847297" y="0"/>
                </a:lnTo>
                <a:lnTo>
                  <a:pt x="1030605" y="0"/>
                </a:lnTo>
                <a:close/>
              </a:path>
            </a:pathLst>
          </a:custGeom>
          <a:solidFill>
            <a:srgbClr val="F2F2F3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4081861" y="5029270"/>
            <a:ext cx="3505975" cy="1243993"/>
          </a:xfrm>
          <a:custGeom>
            <a:avLst/>
            <a:gdLst/>
            <a:ahLst/>
            <a:cxnLst/>
            <a:rect l="l" t="t" r="r" b="b"/>
            <a:pathLst>
              <a:path w="4847297" h="1719922">
                <a:moveTo>
                  <a:pt x="1030605" y="0"/>
                </a:moveTo>
                <a:lnTo>
                  <a:pt x="0" y="0"/>
                </a:lnTo>
                <a:lnTo>
                  <a:pt x="0" y="1719922"/>
                </a:lnTo>
                <a:lnTo>
                  <a:pt x="4847297" y="1719922"/>
                </a:lnTo>
                <a:lnTo>
                  <a:pt x="4847297" y="0"/>
                </a:lnTo>
                <a:lnTo>
                  <a:pt x="1030605" y="0"/>
                </a:lnTo>
                <a:close/>
              </a:path>
            </a:pathLst>
          </a:custGeom>
          <a:solidFill>
            <a:srgbClr val="F2F2F3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4079564" y="1129538"/>
            <a:ext cx="747717" cy="0"/>
          </a:xfrm>
          <a:custGeom>
            <a:avLst/>
            <a:gdLst/>
            <a:ahLst/>
            <a:cxnLst/>
            <a:rect l="l" t="t" r="r" b="b"/>
            <a:pathLst>
              <a:path w="1033780">
                <a:moveTo>
                  <a:pt x="0" y="0"/>
                </a:moveTo>
                <a:lnTo>
                  <a:pt x="103378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4081861" y="1131834"/>
            <a:ext cx="0" cy="438728"/>
          </a:xfrm>
          <a:custGeom>
            <a:avLst/>
            <a:gdLst/>
            <a:ahLst/>
            <a:cxnLst/>
            <a:rect l="l" t="t" r="r" b="b"/>
            <a:pathLst>
              <a:path h="606577">
                <a:moveTo>
                  <a:pt x="0" y="606577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4827282" y="1129538"/>
            <a:ext cx="2762851" cy="0"/>
          </a:xfrm>
          <a:custGeom>
            <a:avLst/>
            <a:gdLst/>
            <a:ahLst/>
            <a:cxnLst/>
            <a:rect l="l" t="t" r="r" b="b"/>
            <a:pathLst>
              <a:path w="3819867">
                <a:moveTo>
                  <a:pt x="0" y="0"/>
                </a:moveTo>
                <a:lnTo>
                  <a:pt x="381986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/>
          <p:nvPr/>
        </p:nvSpPr>
        <p:spPr>
          <a:xfrm>
            <a:off x="7587838" y="1131834"/>
            <a:ext cx="0" cy="438728"/>
          </a:xfrm>
          <a:custGeom>
            <a:avLst/>
            <a:gdLst/>
            <a:ahLst/>
            <a:cxnLst/>
            <a:rect l="l" t="t" r="r" b="b"/>
            <a:pathLst>
              <a:path h="606577">
                <a:moveTo>
                  <a:pt x="0" y="606577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4" name="object 34"/>
          <p:cNvSpPr/>
          <p:nvPr/>
        </p:nvSpPr>
        <p:spPr>
          <a:xfrm>
            <a:off x="4079564" y="1572858"/>
            <a:ext cx="747717" cy="0"/>
          </a:xfrm>
          <a:custGeom>
            <a:avLst/>
            <a:gdLst/>
            <a:ahLst/>
            <a:cxnLst/>
            <a:rect l="l" t="t" r="r" b="b"/>
            <a:pathLst>
              <a:path w="1033780">
                <a:moveTo>
                  <a:pt x="0" y="0"/>
                </a:moveTo>
                <a:lnTo>
                  <a:pt x="103378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5" name="object 35"/>
          <p:cNvSpPr/>
          <p:nvPr/>
        </p:nvSpPr>
        <p:spPr>
          <a:xfrm>
            <a:off x="4081861" y="1575155"/>
            <a:ext cx="0" cy="1514972"/>
          </a:xfrm>
          <a:custGeom>
            <a:avLst/>
            <a:gdLst/>
            <a:ahLst/>
            <a:cxnLst/>
            <a:rect l="l" t="t" r="r" b="b"/>
            <a:pathLst>
              <a:path h="2094572">
                <a:moveTo>
                  <a:pt x="0" y="2094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6" name="object 36"/>
          <p:cNvSpPr/>
          <p:nvPr/>
        </p:nvSpPr>
        <p:spPr>
          <a:xfrm>
            <a:off x="4827282" y="1572858"/>
            <a:ext cx="2762851" cy="0"/>
          </a:xfrm>
          <a:custGeom>
            <a:avLst/>
            <a:gdLst/>
            <a:ahLst/>
            <a:cxnLst/>
            <a:rect l="l" t="t" r="r" b="b"/>
            <a:pathLst>
              <a:path w="3819867">
                <a:moveTo>
                  <a:pt x="0" y="0"/>
                </a:moveTo>
                <a:lnTo>
                  <a:pt x="381986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7" name="object 37"/>
          <p:cNvSpPr/>
          <p:nvPr/>
        </p:nvSpPr>
        <p:spPr>
          <a:xfrm>
            <a:off x="4827281" y="1575155"/>
            <a:ext cx="0" cy="1514972"/>
          </a:xfrm>
          <a:custGeom>
            <a:avLst/>
            <a:gdLst/>
            <a:ahLst/>
            <a:cxnLst/>
            <a:rect l="l" t="t" r="r" b="b"/>
            <a:pathLst>
              <a:path h="2094572">
                <a:moveTo>
                  <a:pt x="0" y="2094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8" name="object 38"/>
          <p:cNvSpPr/>
          <p:nvPr/>
        </p:nvSpPr>
        <p:spPr>
          <a:xfrm>
            <a:off x="7587838" y="1575155"/>
            <a:ext cx="0" cy="1514972"/>
          </a:xfrm>
          <a:custGeom>
            <a:avLst/>
            <a:gdLst/>
            <a:ahLst/>
            <a:cxnLst/>
            <a:rect l="l" t="t" r="r" b="b"/>
            <a:pathLst>
              <a:path h="2094572">
                <a:moveTo>
                  <a:pt x="0" y="2094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9" name="object 39"/>
          <p:cNvSpPr/>
          <p:nvPr/>
        </p:nvSpPr>
        <p:spPr>
          <a:xfrm>
            <a:off x="4079564" y="3092424"/>
            <a:ext cx="747717" cy="0"/>
          </a:xfrm>
          <a:custGeom>
            <a:avLst/>
            <a:gdLst/>
            <a:ahLst/>
            <a:cxnLst/>
            <a:rect l="l" t="t" r="r" b="b"/>
            <a:pathLst>
              <a:path w="1033780">
                <a:moveTo>
                  <a:pt x="0" y="0"/>
                </a:moveTo>
                <a:lnTo>
                  <a:pt x="103378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0" name="object 40"/>
          <p:cNvSpPr/>
          <p:nvPr/>
        </p:nvSpPr>
        <p:spPr>
          <a:xfrm>
            <a:off x="4081861" y="3094721"/>
            <a:ext cx="0" cy="688257"/>
          </a:xfrm>
          <a:custGeom>
            <a:avLst/>
            <a:gdLst/>
            <a:ahLst/>
            <a:cxnLst/>
            <a:rect l="l" t="t" r="r" b="b"/>
            <a:pathLst>
              <a:path h="951572">
                <a:moveTo>
                  <a:pt x="0" y="951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1" name="object 41"/>
          <p:cNvSpPr/>
          <p:nvPr/>
        </p:nvSpPr>
        <p:spPr>
          <a:xfrm>
            <a:off x="4827282" y="3092424"/>
            <a:ext cx="2762851" cy="0"/>
          </a:xfrm>
          <a:custGeom>
            <a:avLst/>
            <a:gdLst/>
            <a:ahLst/>
            <a:cxnLst/>
            <a:rect l="l" t="t" r="r" b="b"/>
            <a:pathLst>
              <a:path w="3819867">
                <a:moveTo>
                  <a:pt x="0" y="0"/>
                </a:moveTo>
                <a:lnTo>
                  <a:pt x="381986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2" name="object 42"/>
          <p:cNvSpPr/>
          <p:nvPr/>
        </p:nvSpPr>
        <p:spPr>
          <a:xfrm>
            <a:off x="4827281" y="3094721"/>
            <a:ext cx="0" cy="688257"/>
          </a:xfrm>
          <a:custGeom>
            <a:avLst/>
            <a:gdLst/>
            <a:ahLst/>
            <a:cxnLst/>
            <a:rect l="l" t="t" r="r" b="b"/>
            <a:pathLst>
              <a:path h="951572">
                <a:moveTo>
                  <a:pt x="0" y="951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3" name="object 43"/>
          <p:cNvSpPr/>
          <p:nvPr/>
        </p:nvSpPr>
        <p:spPr>
          <a:xfrm>
            <a:off x="7587838" y="3094721"/>
            <a:ext cx="0" cy="688257"/>
          </a:xfrm>
          <a:custGeom>
            <a:avLst/>
            <a:gdLst/>
            <a:ahLst/>
            <a:cxnLst/>
            <a:rect l="l" t="t" r="r" b="b"/>
            <a:pathLst>
              <a:path h="951572">
                <a:moveTo>
                  <a:pt x="0" y="951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4" name="object 44"/>
          <p:cNvSpPr/>
          <p:nvPr/>
        </p:nvSpPr>
        <p:spPr>
          <a:xfrm>
            <a:off x="4079564" y="3785275"/>
            <a:ext cx="747717" cy="0"/>
          </a:xfrm>
          <a:custGeom>
            <a:avLst/>
            <a:gdLst/>
            <a:ahLst/>
            <a:cxnLst/>
            <a:rect l="l" t="t" r="r" b="b"/>
            <a:pathLst>
              <a:path w="1033780">
                <a:moveTo>
                  <a:pt x="0" y="0"/>
                </a:moveTo>
                <a:lnTo>
                  <a:pt x="103378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5" name="object 45"/>
          <p:cNvSpPr/>
          <p:nvPr/>
        </p:nvSpPr>
        <p:spPr>
          <a:xfrm>
            <a:off x="4081861" y="3787573"/>
            <a:ext cx="0" cy="1239400"/>
          </a:xfrm>
          <a:custGeom>
            <a:avLst/>
            <a:gdLst/>
            <a:ahLst/>
            <a:cxnLst/>
            <a:rect l="l" t="t" r="r" b="b"/>
            <a:pathLst>
              <a:path h="1713572">
                <a:moveTo>
                  <a:pt x="0" y="1713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6" name="object 46"/>
          <p:cNvSpPr/>
          <p:nvPr/>
        </p:nvSpPr>
        <p:spPr>
          <a:xfrm>
            <a:off x="4827282" y="3785275"/>
            <a:ext cx="2762851" cy="0"/>
          </a:xfrm>
          <a:custGeom>
            <a:avLst/>
            <a:gdLst/>
            <a:ahLst/>
            <a:cxnLst/>
            <a:rect l="l" t="t" r="r" b="b"/>
            <a:pathLst>
              <a:path w="3819867">
                <a:moveTo>
                  <a:pt x="0" y="0"/>
                </a:moveTo>
                <a:lnTo>
                  <a:pt x="381986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7" name="object 47"/>
          <p:cNvSpPr/>
          <p:nvPr/>
        </p:nvSpPr>
        <p:spPr>
          <a:xfrm>
            <a:off x="4827281" y="3787573"/>
            <a:ext cx="0" cy="1239400"/>
          </a:xfrm>
          <a:custGeom>
            <a:avLst/>
            <a:gdLst/>
            <a:ahLst/>
            <a:cxnLst/>
            <a:rect l="l" t="t" r="r" b="b"/>
            <a:pathLst>
              <a:path h="1713572">
                <a:moveTo>
                  <a:pt x="0" y="1713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8" name="object 48"/>
          <p:cNvSpPr/>
          <p:nvPr/>
        </p:nvSpPr>
        <p:spPr>
          <a:xfrm>
            <a:off x="7587838" y="3787573"/>
            <a:ext cx="0" cy="1239400"/>
          </a:xfrm>
          <a:custGeom>
            <a:avLst/>
            <a:gdLst/>
            <a:ahLst/>
            <a:cxnLst/>
            <a:rect l="l" t="t" r="r" b="b"/>
            <a:pathLst>
              <a:path h="1713572">
                <a:moveTo>
                  <a:pt x="0" y="1713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9" name="object 49"/>
          <p:cNvSpPr/>
          <p:nvPr/>
        </p:nvSpPr>
        <p:spPr>
          <a:xfrm>
            <a:off x="4079564" y="5029270"/>
            <a:ext cx="747717" cy="0"/>
          </a:xfrm>
          <a:custGeom>
            <a:avLst/>
            <a:gdLst/>
            <a:ahLst/>
            <a:cxnLst/>
            <a:rect l="l" t="t" r="r" b="b"/>
            <a:pathLst>
              <a:path w="1033780">
                <a:moveTo>
                  <a:pt x="0" y="0"/>
                </a:moveTo>
                <a:lnTo>
                  <a:pt x="103378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0" name="object 50"/>
          <p:cNvSpPr/>
          <p:nvPr/>
        </p:nvSpPr>
        <p:spPr>
          <a:xfrm>
            <a:off x="4081861" y="5031568"/>
            <a:ext cx="0" cy="1239400"/>
          </a:xfrm>
          <a:custGeom>
            <a:avLst/>
            <a:gdLst/>
            <a:ahLst/>
            <a:cxnLst/>
            <a:rect l="l" t="t" r="r" b="b"/>
            <a:pathLst>
              <a:path h="1713572">
                <a:moveTo>
                  <a:pt x="0" y="1713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1" name="object 51"/>
          <p:cNvSpPr/>
          <p:nvPr/>
        </p:nvSpPr>
        <p:spPr>
          <a:xfrm>
            <a:off x="4827282" y="5029270"/>
            <a:ext cx="2762851" cy="0"/>
          </a:xfrm>
          <a:custGeom>
            <a:avLst/>
            <a:gdLst/>
            <a:ahLst/>
            <a:cxnLst/>
            <a:rect l="l" t="t" r="r" b="b"/>
            <a:pathLst>
              <a:path w="3819867">
                <a:moveTo>
                  <a:pt x="0" y="0"/>
                </a:moveTo>
                <a:lnTo>
                  <a:pt x="381986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2" name="object 52"/>
          <p:cNvSpPr/>
          <p:nvPr/>
        </p:nvSpPr>
        <p:spPr>
          <a:xfrm>
            <a:off x="4827281" y="5031568"/>
            <a:ext cx="0" cy="1239400"/>
          </a:xfrm>
          <a:custGeom>
            <a:avLst/>
            <a:gdLst/>
            <a:ahLst/>
            <a:cxnLst/>
            <a:rect l="l" t="t" r="r" b="b"/>
            <a:pathLst>
              <a:path h="1713572">
                <a:moveTo>
                  <a:pt x="0" y="1713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3" name="object 53"/>
          <p:cNvSpPr/>
          <p:nvPr/>
        </p:nvSpPr>
        <p:spPr>
          <a:xfrm>
            <a:off x="7587838" y="5031568"/>
            <a:ext cx="0" cy="1239400"/>
          </a:xfrm>
          <a:custGeom>
            <a:avLst/>
            <a:gdLst/>
            <a:ahLst/>
            <a:cxnLst/>
            <a:rect l="l" t="t" r="r" b="b"/>
            <a:pathLst>
              <a:path h="1713572">
                <a:moveTo>
                  <a:pt x="0" y="1713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4" name="object 54"/>
          <p:cNvSpPr/>
          <p:nvPr/>
        </p:nvSpPr>
        <p:spPr>
          <a:xfrm>
            <a:off x="4079564" y="6273265"/>
            <a:ext cx="747717" cy="0"/>
          </a:xfrm>
          <a:custGeom>
            <a:avLst/>
            <a:gdLst/>
            <a:ahLst/>
            <a:cxnLst/>
            <a:rect l="l" t="t" r="r" b="b"/>
            <a:pathLst>
              <a:path w="1033780">
                <a:moveTo>
                  <a:pt x="0" y="0"/>
                </a:moveTo>
                <a:lnTo>
                  <a:pt x="103378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5" name="object 55"/>
          <p:cNvSpPr/>
          <p:nvPr/>
        </p:nvSpPr>
        <p:spPr>
          <a:xfrm>
            <a:off x="4827282" y="6273265"/>
            <a:ext cx="2762851" cy="0"/>
          </a:xfrm>
          <a:custGeom>
            <a:avLst/>
            <a:gdLst/>
            <a:ahLst/>
            <a:cxnLst/>
            <a:rect l="l" t="t" r="r" b="b"/>
            <a:pathLst>
              <a:path w="3819867">
                <a:moveTo>
                  <a:pt x="0" y="0"/>
                </a:moveTo>
                <a:lnTo>
                  <a:pt x="381986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6" name="object 56"/>
          <p:cNvSpPr/>
          <p:nvPr/>
        </p:nvSpPr>
        <p:spPr>
          <a:xfrm>
            <a:off x="4244434" y="3925483"/>
            <a:ext cx="425394" cy="495101"/>
          </a:xfrm>
          <a:custGeom>
            <a:avLst/>
            <a:gdLst/>
            <a:ahLst/>
            <a:cxnLst/>
            <a:rect l="l" t="t" r="r" b="b"/>
            <a:pathLst>
              <a:path w="588142" h="684518">
                <a:moveTo>
                  <a:pt x="203885" y="684518"/>
                </a:moveTo>
                <a:lnTo>
                  <a:pt x="206884" y="672909"/>
                </a:lnTo>
                <a:lnTo>
                  <a:pt x="208711" y="660642"/>
                </a:lnTo>
                <a:lnTo>
                  <a:pt x="209448" y="647936"/>
                </a:lnTo>
                <a:lnTo>
                  <a:pt x="209180" y="635012"/>
                </a:lnTo>
                <a:lnTo>
                  <a:pt x="207990" y="622089"/>
                </a:lnTo>
                <a:lnTo>
                  <a:pt x="205962" y="609388"/>
                </a:lnTo>
                <a:lnTo>
                  <a:pt x="200750" y="595187"/>
                </a:lnTo>
                <a:lnTo>
                  <a:pt x="192136" y="585183"/>
                </a:lnTo>
                <a:lnTo>
                  <a:pt x="180622" y="578512"/>
                </a:lnTo>
                <a:lnTo>
                  <a:pt x="176352" y="577191"/>
                </a:lnTo>
                <a:lnTo>
                  <a:pt x="163902" y="574606"/>
                </a:lnTo>
                <a:lnTo>
                  <a:pt x="151288" y="572997"/>
                </a:lnTo>
                <a:lnTo>
                  <a:pt x="138587" y="572376"/>
                </a:lnTo>
                <a:lnTo>
                  <a:pt x="134416" y="572390"/>
                </a:lnTo>
                <a:lnTo>
                  <a:pt x="121746" y="572951"/>
                </a:lnTo>
                <a:lnTo>
                  <a:pt x="109085" y="573700"/>
                </a:lnTo>
                <a:lnTo>
                  <a:pt x="96443" y="573837"/>
                </a:lnTo>
                <a:lnTo>
                  <a:pt x="90741" y="573482"/>
                </a:lnTo>
                <a:lnTo>
                  <a:pt x="77587" y="571077"/>
                </a:lnTo>
                <a:lnTo>
                  <a:pt x="66290" y="566519"/>
                </a:lnTo>
                <a:lnTo>
                  <a:pt x="57204" y="559921"/>
                </a:lnTo>
                <a:lnTo>
                  <a:pt x="50685" y="551395"/>
                </a:lnTo>
                <a:lnTo>
                  <a:pt x="47087" y="541055"/>
                </a:lnTo>
                <a:lnTo>
                  <a:pt x="46764" y="529013"/>
                </a:lnTo>
                <a:lnTo>
                  <a:pt x="50070" y="515381"/>
                </a:lnTo>
                <a:lnTo>
                  <a:pt x="51003" y="512954"/>
                </a:lnTo>
                <a:lnTo>
                  <a:pt x="54044" y="499352"/>
                </a:lnTo>
                <a:lnTo>
                  <a:pt x="51771" y="488222"/>
                </a:lnTo>
                <a:lnTo>
                  <a:pt x="46995" y="478770"/>
                </a:lnTo>
                <a:lnTo>
                  <a:pt x="45262" y="475730"/>
                </a:lnTo>
                <a:lnTo>
                  <a:pt x="40059" y="461776"/>
                </a:lnTo>
                <a:lnTo>
                  <a:pt x="40706" y="451094"/>
                </a:lnTo>
                <a:lnTo>
                  <a:pt x="44703" y="442258"/>
                </a:lnTo>
                <a:lnTo>
                  <a:pt x="49553" y="433839"/>
                </a:lnTo>
                <a:lnTo>
                  <a:pt x="52756" y="424411"/>
                </a:lnTo>
                <a:lnTo>
                  <a:pt x="53022" y="421197"/>
                </a:lnTo>
                <a:lnTo>
                  <a:pt x="53187" y="412383"/>
                </a:lnTo>
                <a:lnTo>
                  <a:pt x="46050" y="405372"/>
                </a:lnTo>
                <a:lnTo>
                  <a:pt x="37274" y="404445"/>
                </a:lnTo>
                <a:lnTo>
                  <a:pt x="23684" y="401275"/>
                </a:lnTo>
                <a:lnTo>
                  <a:pt x="12399" y="395410"/>
                </a:lnTo>
                <a:lnTo>
                  <a:pt x="6819" y="390717"/>
                </a:lnTo>
                <a:lnTo>
                  <a:pt x="901" y="384684"/>
                </a:lnTo>
                <a:lnTo>
                  <a:pt x="0" y="375324"/>
                </a:lnTo>
                <a:lnTo>
                  <a:pt x="4419" y="368123"/>
                </a:lnTo>
                <a:lnTo>
                  <a:pt x="12643" y="354764"/>
                </a:lnTo>
                <a:lnTo>
                  <a:pt x="19892" y="342993"/>
                </a:lnTo>
                <a:lnTo>
                  <a:pt x="26243" y="332601"/>
                </a:lnTo>
                <a:lnTo>
                  <a:pt x="31773" y="323380"/>
                </a:lnTo>
                <a:lnTo>
                  <a:pt x="36558" y="315121"/>
                </a:lnTo>
                <a:lnTo>
                  <a:pt x="40675" y="307614"/>
                </a:lnTo>
                <a:lnTo>
                  <a:pt x="44200" y="300652"/>
                </a:lnTo>
                <a:lnTo>
                  <a:pt x="47211" y="294026"/>
                </a:lnTo>
                <a:lnTo>
                  <a:pt x="49782" y="287526"/>
                </a:lnTo>
                <a:lnTo>
                  <a:pt x="51992" y="280944"/>
                </a:lnTo>
                <a:lnTo>
                  <a:pt x="53916" y="274072"/>
                </a:lnTo>
                <a:lnTo>
                  <a:pt x="55631" y="266700"/>
                </a:lnTo>
                <a:lnTo>
                  <a:pt x="57214" y="258620"/>
                </a:lnTo>
                <a:lnTo>
                  <a:pt x="58741" y="249623"/>
                </a:lnTo>
                <a:lnTo>
                  <a:pt x="60289" y="239500"/>
                </a:lnTo>
                <a:lnTo>
                  <a:pt x="61934" y="228043"/>
                </a:lnTo>
                <a:lnTo>
                  <a:pt x="63753" y="215043"/>
                </a:lnTo>
                <a:lnTo>
                  <a:pt x="65822" y="200290"/>
                </a:lnTo>
                <a:lnTo>
                  <a:pt x="71018" y="164695"/>
                </a:lnTo>
                <a:lnTo>
                  <a:pt x="77513" y="138154"/>
                </a:lnTo>
                <a:lnTo>
                  <a:pt x="89126" y="111546"/>
                </a:lnTo>
                <a:lnTo>
                  <a:pt x="105939" y="85781"/>
                </a:lnTo>
                <a:lnTo>
                  <a:pt x="128031" y="61775"/>
                </a:lnTo>
                <a:lnTo>
                  <a:pt x="155482" y="40441"/>
                </a:lnTo>
                <a:lnTo>
                  <a:pt x="171243" y="31061"/>
                </a:lnTo>
                <a:lnTo>
                  <a:pt x="188374" y="22692"/>
                </a:lnTo>
                <a:lnTo>
                  <a:pt x="206885" y="15447"/>
                </a:lnTo>
                <a:lnTo>
                  <a:pt x="226785" y="9442"/>
                </a:lnTo>
                <a:lnTo>
                  <a:pt x="248086" y="4789"/>
                </a:lnTo>
                <a:lnTo>
                  <a:pt x="270798" y="1604"/>
                </a:lnTo>
                <a:lnTo>
                  <a:pt x="294929" y="0"/>
                </a:lnTo>
                <a:lnTo>
                  <a:pt x="320491" y="91"/>
                </a:lnTo>
                <a:lnTo>
                  <a:pt x="347493" y="1992"/>
                </a:lnTo>
                <a:lnTo>
                  <a:pt x="375945" y="5818"/>
                </a:lnTo>
                <a:lnTo>
                  <a:pt x="401141" y="10712"/>
                </a:lnTo>
                <a:lnTo>
                  <a:pt x="425974" y="17264"/>
                </a:lnTo>
                <a:lnTo>
                  <a:pt x="450101" y="25797"/>
                </a:lnTo>
                <a:lnTo>
                  <a:pt x="473181" y="36635"/>
                </a:lnTo>
                <a:lnTo>
                  <a:pt x="491655" y="47855"/>
                </a:lnTo>
                <a:lnTo>
                  <a:pt x="514289" y="65850"/>
                </a:lnTo>
                <a:lnTo>
                  <a:pt x="534439" y="87194"/>
                </a:lnTo>
                <a:lnTo>
                  <a:pt x="551821" y="111638"/>
                </a:lnTo>
                <a:lnTo>
                  <a:pt x="566149" y="138935"/>
                </a:lnTo>
                <a:lnTo>
                  <a:pt x="577138" y="168837"/>
                </a:lnTo>
                <a:lnTo>
                  <a:pt x="584506" y="201094"/>
                </a:lnTo>
                <a:lnTo>
                  <a:pt x="587966" y="235461"/>
                </a:lnTo>
                <a:lnTo>
                  <a:pt x="588142" y="253357"/>
                </a:lnTo>
                <a:lnTo>
                  <a:pt x="587234" y="271688"/>
                </a:lnTo>
                <a:lnTo>
                  <a:pt x="585208" y="290421"/>
                </a:lnTo>
                <a:lnTo>
                  <a:pt x="582027" y="309527"/>
                </a:lnTo>
                <a:lnTo>
                  <a:pt x="577655" y="328974"/>
                </a:lnTo>
                <a:lnTo>
                  <a:pt x="572058" y="348730"/>
                </a:lnTo>
                <a:lnTo>
                  <a:pt x="564304" y="371259"/>
                </a:lnTo>
                <a:lnTo>
                  <a:pt x="555410" y="394098"/>
                </a:lnTo>
                <a:lnTo>
                  <a:pt x="545955" y="417234"/>
                </a:lnTo>
                <a:lnTo>
                  <a:pt x="541198" y="428909"/>
                </a:lnTo>
                <a:lnTo>
                  <a:pt x="536518" y="440653"/>
                </a:lnTo>
                <a:lnTo>
                  <a:pt x="531988" y="452465"/>
                </a:lnTo>
                <a:lnTo>
                  <a:pt x="527680" y="464342"/>
                </a:lnTo>
                <a:lnTo>
                  <a:pt x="523666" y="476282"/>
                </a:lnTo>
                <a:lnTo>
                  <a:pt x="520018" y="488285"/>
                </a:lnTo>
                <a:lnTo>
                  <a:pt x="516809" y="500348"/>
                </a:lnTo>
                <a:lnTo>
                  <a:pt x="514112" y="512470"/>
                </a:lnTo>
                <a:lnTo>
                  <a:pt x="511999" y="524649"/>
                </a:lnTo>
                <a:lnTo>
                  <a:pt x="510542" y="536883"/>
                </a:lnTo>
                <a:lnTo>
                  <a:pt x="509813" y="549170"/>
                </a:lnTo>
                <a:lnTo>
                  <a:pt x="509886" y="561509"/>
                </a:lnTo>
                <a:lnTo>
                  <a:pt x="510832" y="573898"/>
                </a:lnTo>
                <a:lnTo>
                  <a:pt x="512724" y="586335"/>
                </a:lnTo>
                <a:lnTo>
                  <a:pt x="535343" y="679197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7" name="object 57"/>
          <p:cNvSpPr/>
          <p:nvPr/>
        </p:nvSpPr>
        <p:spPr>
          <a:xfrm>
            <a:off x="4388152" y="4005904"/>
            <a:ext cx="185956" cy="268453"/>
          </a:xfrm>
          <a:custGeom>
            <a:avLst/>
            <a:gdLst/>
            <a:ahLst/>
            <a:cxnLst/>
            <a:rect l="l" t="t" r="r" b="b"/>
            <a:pathLst>
              <a:path w="257100" h="371158">
                <a:moveTo>
                  <a:pt x="58815" y="304420"/>
                </a:moveTo>
                <a:lnTo>
                  <a:pt x="58815" y="313729"/>
                </a:lnTo>
                <a:lnTo>
                  <a:pt x="60626" y="328090"/>
                </a:lnTo>
                <a:lnTo>
                  <a:pt x="65758" y="341119"/>
                </a:lnTo>
                <a:lnTo>
                  <a:pt x="73757" y="352364"/>
                </a:lnTo>
                <a:lnTo>
                  <a:pt x="84173" y="361372"/>
                </a:lnTo>
                <a:lnTo>
                  <a:pt x="96551" y="367691"/>
                </a:lnTo>
                <a:lnTo>
                  <a:pt x="110440" y="370868"/>
                </a:lnTo>
                <a:lnTo>
                  <a:pt x="116244" y="371158"/>
                </a:lnTo>
                <a:lnTo>
                  <a:pt x="140831" y="371158"/>
                </a:lnTo>
                <a:lnTo>
                  <a:pt x="155197" y="369347"/>
                </a:lnTo>
                <a:lnTo>
                  <a:pt x="168228" y="364215"/>
                </a:lnTo>
                <a:lnTo>
                  <a:pt x="179472" y="356216"/>
                </a:lnTo>
                <a:lnTo>
                  <a:pt x="188478" y="345800"/>
                </a:lnTo>
                <a:lnTo>
                  <a:pt x="194795" y="333422"/>
                </a:lnTo>
                <a:lnTo>
                  <a:pt x="197971" y="319533"/>
                </a:lnTo>
                <a:lnTo>
                  <a:pt x="198261" y="313729"/>
                </a:lnTo>
                <a:lnTo>
                  <a:pt x="198261" y="304420"/>
                </a:lnTo>
                <a:lnTo>
                  <a:pt x="197448" y="272835"/>
                </a:lnTo>
                <a:lnTo>
                  <a:pt x="197448" y="272365"/>
                </a:lnTo>
                <a:lnTo>
                  <a:pt x="198574" y="259317"/>
                </a:lnTo>
                <a:lnTo>
                  <a:pt x="201896" y="246767"/>
                </a:lnTo>
                <a:lnTo>
                  <a:pt x="207332" y="235017"/>
                </a:lnTo>
                <a:lnTo>
                  <a:pt x="214799" y="224373"/>
                </a:lnTo>
                <a:lnTo>
                  <a:pt x="219038" y="219787"/>
                </a:lnTo>
                <a:lnTo>
                  <a:pt x="227636" y="210380"/>
                </a:lnTo>
                <a:lnTo>
                  <a:pt x="235279" y="200155"/>
                </a:lnTo>
                <a:lnTo>
                  <a:pt x="241895" y="189181"/>
                </a:lnTo>
                <a:lnTo>
                  <a:pt x="247413" y="177530"/>
                </a:lnTo>
                <a:lnTo>
                  <a:pt x="251761" y="165273"/>
                </a:lnTo>
                <a:lnTo>
                  <a:pt x="254867" y="152481"/>
                </a:lnTo>
                <a:lnTo>
                  <a:pt x="256659" y="139224"/>
                </a:lnTo>
                <a:lnTo>
                  <a:pt x="257100" y="128512"/>
                </a:lnTo>
                <a:lnTo>
                  <a:pt x="256321" y="114276"/>
                </a:lnTo>
                <a:lnTo>
                  <a:pt x="254037" y="100494"/>
                </a:lnTo>
                <a:lnTo>
                  <a:pt x="250333" y="87246"/>
                </a:lnTo>
                <a:lnTo>
                  <a:pt x="245289" y="74616"/>
                </a:lnTo>
                <a:lnTo>
                  <a:pt x="238989" y="62685"/>
                </a:lnTo>
                <a:lnTo>
                  <a:pt x="231515" y="51537"/>
                </a:lnTo>
                <a:lnTo>
                  <a:pt x="222949" y="41254"/>
                </a:lnTo>
                <a:lnTo>
                  <a:pt x="213374" y="31917"/>
                </a:lnTo>
                <a:lnTo>
                  <a:pt x="202872" y="23610"/>
                </a:lnTo>
                <a:lnTo>
                  <a:pt x="191525" y="16415"/>
                </a:lnTo>
                <a:lnTo>
                  <a:pt x="179416" y="10414"/>
                </a:lnTo>
                <a:lnTo>
                  <a:pt x="166628" y="5689"/>
                </a:lnTo>
                <a:lnTo>
                  <a:pt x="153242" y="2324"/>
                </a:lnTo>
                <a:lnTo>
                  <a:pt x="139342" y="400"/>
                </a:lnTo>
                <a:lnTo>
                  <a:pt x="125009" y="0"/>
                </a:lnTo>
                <a:lnTo>
                  <a:pt x="119419" y="267"/>
                </a:lnTo>
                <a:lnTo>
                  <a:pt x="105334" y="2037"/>
                </a:lnTo>
                <a:lnTo>
                  <a:pt x="91743" y="5313"/>
                </a:lnTo>
                <a:lnTo>
                  <a:pt x="78736" y="10006"/>
                </a:lnTo>
                <a:lnTo>
                  <a:pt x="66403" y="16028"/>
                </a:lnTo>
                <a:lnTo>
                  <a:pt x="54834" y="23289"/>
                </a:lnTo>
                <a:lnTo>
                  <a:pt x="44120" y="31701"/>
                </a:lnTo>
                <a:lnTo>
                  <a:pt x="34350" y="41175"/>
                </a:lnTo>
                <a:lnTo>
                  <a:pt x="25616" y="51622"/>
                </a:lnTo>
                <a:lnTo>
                  <a:pt x="18007" y="62953"/>
                </a:lnTo>
                <a:lnTo>
                  <a:pt x="11614" y="75080"/>
                </a:lnTo>
                <a:lnTo>
                  <a:pt x="6526" y="87913"/>
                </a:lnTo>
                <a:lnTo>
                  <a:pt x="2835" y="101364"/>
                </a:lnTo>
                <a:lnTo>
                  <a:pt x="629" y="115344"/>
                </a:lnTo>
                <a:lnTo>
                  <a:pt x="0" y="131158"/>
                </a:lnTo>
                <a:lnTo>
                  <a:pt x="941" y="144353"/>
                </a:lnTo>
                <a:lnTo>
                  <a:pt x="3178" y="157145"/>
                </a:lnTo>
                <a:lnTo>
                  <a:pt x="6643" y="169470"/>
                </a:lnTo>
                <a:lnTo>
                  <a:pt x="11271" y="181261"/>
                </a:lnTo>
                <a:lnTo>
                  <a:pt x="16995" y="192451"/>
                </a:lnTo>
                <a:lnTo>
                  <a:pt x="23749" y="202974"/>
                </a:lnTo>
                <a:lnTo>
                  <a:pt x="31465" y="212763"/>
                </a:lnTo>
                <a:lnTo>
                  <a:pt x="36920" y="218656"/>
                </a:lnTo>
                <a:lnTo>
                  <a:pt x="45358" y="228702"/>
                </a:lnTo>
                <a:lnTo>
                  <a:pt x="52005" y="239851"/>
                </a:lnTo>
                <a:lnTo>
                  <a:pt x="56684" y="251890"/>
                </a:lnTo>
                <a:lnTo>
                  <a:pt x="59221" y="264606"/>
                </a:lnTo>
                <a:lnTo>
                  <a:pt x="59640" y="272377"/>
                </a:lnTo>
                <a:lnTo>
                  <a:pt x="59640" y="272835"/>
                </a:lnTo>
                <a:lnTo>
                  <a:pt x="128538" y="272835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8" name="object 58"/>
          <p:cNvSpPr/>
          <p:nvPr/>
        </p:nvSpPr>
        <p:spPr>
          <a:xfrm>
            <a:off x="4451792" y="4272713"/>
            <a:ext cx="58669" cy="39746"/>
          </a:xfrm>
          <a:custGeom>
            <a:avLst/>
            <a:gdLst/>
            <a:ahLst/>
            <a:cxnLst/>
            <a:rect l="l" t="t" r="r" b="b"/>
            <a:pathLst>
              <a:path w="81114" h="54952">
                <a:moveTo>
                  <a:pt x="0" y="139"/>
                </a:moveTo>
                <a:lnTo>
                  <a:pt x="0" y="14389"/>
                </a:lnTo>
                <a:lnTo>
                  <a:pt x="2518" y="28495"/>
                </a:lnTo>
                <a:lnTo>
                  <a:pt x="9470" y="40447"/>
                </a:lnTo>
                <a:lnTo>
                  <a:pt x="19951" y="49338"/>
                </a:lnTo>
                <a:lnTo>
                  <a:pt x="33055" y="54261"/>
                </a:lnTo>
                <a:lnTo>
                  <a:pt x="40551" y="54952"/>
                </a:lnTo>
                <a:lnTo>
                  <a:pt x="54655" y="52433"/>
                </a:lnTo>
                <a:lnTo>
                  <a:pt x="66606" y="45479"/>
                </a:lnTo>
                <a:lnTo>
                  <a:pt x="75497" y="34997"/>
                </a:lnTo>
                <a:lnTo>
                  <a:pt x="80422" y="21893"/>
                </a:lnTo>
                <a:lnTo>
                  <a:pt x="81114" y="14389"/>
                </a:lnTo>
                <a:lnTo>
                  <a:pt x="81114" y="0"/>
                </a:lnTo>
              </a:path>
            </a:pathLst>
          </a:custGeom>
          <a:ln w="15239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9" name="object 59"/>
          <p:cNvSpPr/>
          <p:nvPr/>
        </p:nvSpPr>
        <p:spPr>
          <a:xfrm>
            <a:off x="4481122" y="3962760"/>
            <a:ext cx="0" cy="21329"/>
          </a:xfrm>
          <a:custGeom>
            <a:avLst/>
            <a:gdLst/>
            <a:ahLst/>
            <a:cxnLst/>
            <a:rect l="l" t="t" r="r" b="b"/>
            <a:pathLst>
              <a:path h="29489">
                <a:moveTo>
                  <a:pt x="0" y="29489"/>
                </a:moveTo>
                <a:lnTo>
                  <a:pt x="0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0" name="object 60"/>
          <p:cNvSpPr/>
          <p:nvPr/>
        </p:nvSpPr>
        <p:spPr>
          <a:xfrm>
            <a:off x="4434551" y="3971817"/>
            <a:ext cx="7293" cy="20052"/>
          </a:xfrm>
          <a:custGeom>
            <a:avLst/>
            <a:gdLst/>
            <a:ahLst/>
            <a:cxnLst/>
            <a:rect l="l" t="t" r="r" b="b"/>
            <a:pathLst>
              <a:path w="10083" h="27724">
                <a:moveTo>
                  <a:pt x="10083" y="27724"/>
                </a:moveTo>
                <a:lnTo>
                  <a:pt x="0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1" name="object 61"/>
          <p:cNvSpPr/>
          <p:nvPr/>
        </p:nvSpPr>
        <p:spPr>
          <a:xfrm>
            <a:off x="4393886" y="3996261"/>
            <a:ext cx="13714" cy="16341"/>
          </a:xfrm>
          <a:custGeom>
            <a:avLst/>
            <a:gdLst/>
            <a:ahLst/>
            <a:cxnLst/>
            <a:rect l="l" t="t" r="r" b="b"/>
            <a:pathLst>
              <a:path w="18961" h="22593">
                <a:moveTo>
                  <a:pt x="18961" y="22593"/>
                </a:moveTo>
                <a:lnTo>
                  <a:pt x="0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2" name="object 62"/>
          <p:cNvSpPr/>
          <p:nvPr/>
        </p:nvSpPr>
        <p:spPr>
          <a:xfrm>
            <a:off x="4364032" y="4033132"/>
            <a:ext cx="18481" cy="10674"/>
          </a:xfrm>
          <a:custGeom>
            <a:avLst/>
            <a:gdLst/>
            <a:ahLst/>
            <a:cxnLst/>
            <a:rect l="l" t="t" r="r" b="b"/>
            <a:pathLst>
              <a:path w="25552" h="14757">
                <a:moveTo>
                  <a:pt x="25552" y="14757"/>
                </a:moveTo>
                <a:lnTo>
                  <a:pt x="0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3" name="object 63"/>
          <p:cNvSpPr/>
          <p:nvPr/>
        </p:nvSpPr>
        <p:spPr>
          <a:xfrm>
            <a:off x="4520401" y="3971817"/>
            <a:ext cx="7293" cy="20052"/>
          </a:xfrm>
          <a:custGeom>
            <a:avLst/>
            <a:gdLst/>
            <a:ahLst/>
            <a:cxnLst/>
            <a:rect l="l" t="t" r="r" b="b"/>
            <a:pathLst>
              <a:path w="10083" h="27724">
                <a:moveTo>
                  <a:pt x="0" y="27724"/>
                </a:moveTo>
                <a:lnTo>
                  <a:pt x="10083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4" name="object 64"/>
          <p:cNvSpPr/>
          <p:nvPr/>
        </p:nvSpPr>
        <p:spPr>
          <a:xfrm>
            <a:off x="4554645" y="3996261"/>
            <a:ext cx="13714" cy="16341"/>
          </a:xfrm>
          <a:custGeom>
            <a:avLst/>
            <a:gdLst/>
            <a:ahLst/>
            <a:cxnLst/>
            <a:rect l="l" t="t" r="r" b="b"/>
            <a:pathLst>
              <a:path w="18961" h="22593">
                <a:moveTo>
                  <a:pt x="0" y="22593"/>
                </a:moveTo>
                <a:lnTo>
                  <a:pt x="18961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5" name="object 65"/>
          <p:cNvSpPr/>
          <p:nvPr/>
        </p:nvSpPr>
        <p:spPr>
          <a:xfrm>
            <a:off x="4579731" y="4033132"/>
            <a:ext cx="18481" cy="10674"/>
          </a:xfrm>
          <a:custGeom>
            <a:avLst/>
            <a:gdLst/>
            <a:ahLst/>
            <a:cxnLst/>
            <a:rect l="l" t="t" r="r" b="b"/>
            <a:pathLst>
              <a:path w="25552" h="14757">
                <a:moveTo>
                  <a:pt x="0" y="14757"/>
                </a:moveTo>
                <a:lnTo>
                  <a:pt x="25552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6" name="object 66"/>
          <p:cNvSpPr/>
          <p:nvPr/>
        </p:nvSpPr>
        <p:spPr>
          <a:xfrm>
            <a:off x="4481122" y="4312460"/>
            <a:ext cx="0" cy="108125"/>
          </a:xfrm>
          <a:custGeom>
            <a:avLst/>
            <a:gdLst/>
            <a:ahLst/>
            <a:cxnLst/>
            <a:rect l="l" t="t" r="r" b="b"/>
            <a:pathLst>
              <a:path h="149491">
                <a:moveTo>
                  <a:pt x="0" y="0"/>
                </a:moveTo>
                <a:lnTo>
                  <a:pt x="0" y="149491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7" name="object 67"/>
          <p:cNvSpPr/>
          <p:nvPr/>
        </p:nvSpPr>
        <p:spPr>
          <a:xfrm>
            <a:off x="4411089" y="4027914"/>
            <a:ext cx="140560" cy="63280"/>
          </a:xfrm>
          <a:custGeom>
            <a:avLst/>
            <a:gdLst/>
            <a:ahLst/>
            <a:cxnLst/>
            <a:rect l="l" t="t" r="r" b="b"/>
            <a:pathLst>
              <a:path w="194335" h="87490">
                <a:moveTo>
                  <a:pt x="96862" y="0"/>
                </a:moveTo>
                <a:lnTo>
                  <a:pt x="92163" y="76"/>
                </a:lnTo>
                <a:lnTo>
                  <a:pt x="75897" y="2231"/>
                </a:lnTo>
                <a:lnTo>
                  <a:pt x="62666" y="6137"/>
                </a:lnTo>
                <a:lnTo>
                  <a:pt x="50260" y="11810"/>
                </a:lnTo>
                <a:lnTo>
                  <a:pt x="38830" y="19097"/>
                </a:lnTo>
                <a:lnTo>
                  <a:pt x="28529" y="27848"/>
                </a:lnTo>
                <a:lnTo>
                  <a:pt x="19508" y="37912"/>
                </a:lnTo>
                <a:lnTo>
                  <a:pt x="11920" y="49137"/>
                </a:lnTo>
                <a:lnTo>
                  <a:pt x="5917" y="61372"/>
                </a:lnTo>
                <a:lnTo>
                  <a:pt x="1650" y="74467"/>
                </a:lnTo>
                <a:lnTo>
                  <a:pt x="0" y="82588"/>
                </a:lnTo>
                <a:lnTo>
                  <a:pt x="10366" y="75207"/>
                </a:lnTo>
                <a:lnTo>
                  <a:pt x="21303" y="68706"/>
                </a:lnTo>
                <a:lnTo>
                  <a:pt x="30619" y="64109"/>
                </a:lnTo>
                <a:lnTo>
                  <a:pt x="42287" y="59454"/>
                </a:lnTo>
                <a:lnTo>
                  <a:pt x="54296" y="55790"/>
                </a:lnTo>
                <a:lnTo>
                  <a:pt x="66566" y="53118"/>
                </a:lnTo>
                <a:lnTo>
                  <a:pt x="79015" y="51436"/>
                </a:lnTo>
                <a:lnTo>
                  <a:pt x="91562" y="50744"/>
                </a:lnTo>
                <a:lnTo>
                  <a:pt x="104126" y="51039"/>
                </a:lnTo>
                <a:lnTo>
                  <a:pt x="116625" y="52322"/>
                </a:lnTo>
                <a:lnTo>
                  <a:pt x="128979" y="54591"/>
                </a:lnTo>
                <a:lnTo>
                  <a:pt x="141105" y="57846"/>
                </a:lnTo>
                <a:lnTo>
                  <a:pt x="152923" y="62085"/>
                </a:lnTo>
                <a:lnTo>
                  <a:pt x="161569" y="65925"/>
                </a:lnTo>
                <a:lnTo>
                  <a:pt x="172783" y="71961"/>
                </a:lnTo>
                <a:lnTo>
                  <a:pt x="183432" y="78934"/>
                </a:lnTo>
                <a:lnTo>
                  <a:pt x="193475" y="86758"/>
                </a:lnTo>
                <a:lnTo>
                  <a:pt x="194335" y="87490"/>
                </a:lnTo>
                <a:lnTo>
                  <a:pt x="192119" y="74677"/>
                </a:lnTo>
                <a:lnTo>
                  <a:pt x="188263" y="62394"/>
                </a:lnTo>
                <a:lnTo>
                  <a:pt x="182818" y="50760"/>
                </a:lnTo>
                <a:lnTo>
                  <a:pt x="175832" y="39896"/>
                </a:lnTo>
                <a:lnTo>
                  <a:pt x="167356" y="29921"/>
                </a:lnTo>
                <a:lnTo>
                  <a:pt x="163728" y="26365"/>
                </a:lnTo>
                <a:lnTo>
                  <a:pt x="153531" y="18026"/>
                </a:lnTo>
                <a:lnTo>
                  <a:pt x="142490" y="11214"/>
                </a:lnTo>
                <a:lnTo>
                  <a:pt x="130728" y="5973"/>
                </a:lnTo>
                <a:lnTo>
                  <a:pt x="118368" y="2345"/>
                </a:lnTo>
                <a:lnTo>
                  <a:pt x="105530" y="373"/>
                </a:lnTo>
                <a:lnTo>
                  <a:pt x="96862" y="0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8" name="object 68"/>
          <p:cNvSpPr/>
          <p:nvPr/>
        </p:nvSpPr>
        <p:spPr>
          <a:xfrm>
            <a:off x="4329789" y="5143014"/>
            <a:ext cx="190475" cy="177955"/>
          </a:xfrm>
          <a:custGeom>
            <a:avLst/>
            <a:gdLst/>
            <a:ahLst/>
            <a:cxnLst/>
            <a:rect l="l" t="t" r="r" b="b"/>
            <a:pathLst>
              <a:path w="263347" h="246037">
                <a:moveTo>
                  <a:pt x="46926" y="200456"/>
                </a:moveTo>
                <a:lnTo>
                  <a:pt x="0" y="246037"/>
                </a:lnTo>
                <a:lnTo>
                  <a:pt x="0" y="127139"/>
                </a:lnTo>
                <a:lnTo>
                  <a:pt x="0" y="48640"/>
                </a:lnTo>
                <a:lnTo>
                  <a:pt x="2122" y="34388"/>
                </a:lnTo>
                <a:lnTo>
                  <a:pt x="8068" y="21805"/>
                </a:lnTo>
                <a:lnTo>
                  <a:pt x="17207" y="11522"/>
                </a:lnTo>
                <a:lnTo>
                  <a:pt x="28909" y="4169"/>
                </a:lnTo>
                <a:lnTo>
                  <a:pt x="42543" y="378"/>
                </a:lnTo>
                <a:lnTo>
                  <a:pt x="48640" y="0"/>
                </a:lnTo>
                <a:lnTo>
                  <a:pt x="214693" y="0"/>
                </a:lnTo>
                <a:lnTo>
                  <a:pt x="228950" y="2121"/>
                </a:lnTo>
                <a:lnTo>
                  <a:pt x="241535" y="8066"/>
                </a:lnTo>
                <a:lnTo>
                  <a:pt x="251820" y="17203"/>
                </a:lnTo>
                <a:lnTo>
                  <a:pt x="259174" y="28902"/>
                </a:lnTo>
                <a:lnTo>
                  <a:pt x="262967" y="42533"/>
                </a:lnTo>
                <a:lnTo>
                  <a:pt x="263347" y="48640"/>
                </a:lnTo>
                <a:lnTo>
                  <a:pt x="263347" y="151803"/>
                </a:lnTo>
                <a:lnTo>
                  <a:pt x="261226" y="166058"/>
                </a:lnTo>
                <a:lnTo>
                  <a:pt x="255282" y="178642"/>
                </a:lnTo>
                <a:lnTo>
                  <a:pt x="246145" y="188926"/>
                </a:lnTo>
                <a:lnTo>
                  <a:pt x="234446" y="196280"/>
                </a:lnTo>
                <a:lnTo>
                  <a:pt x="220812" y="200075"/>
                </a:lnTo>
                <a:lnTo>
                  <a:pt x="214693" y="200456"/>
                </a:lnTo>
                <a:lnTo>
                  <a:pt x="46926" y="200456"/>
                </a:lnTo>
                <a:close/>
              </a:path>
            </a:pathLst>
          </a:custGeom>
          <a:ln w="16255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9" name="object 69"/>
          <p:cNvSpPr/>
          <p:nvPr/>
        </p:nvSpPr>
        <p:spPr>
          <a:xfrm>
            <a:off x="4349932" y="5383716"/>
            <a:ext cx="37588" cy="131300"/>
          </a:xfrm>
          <a:custGeom>
            <a:avLst/>
            <a:gdLst/>
            <a:ahLst/>
            <a:cxnLst/>
            <a:rect l="l" t="t" r="r" b="b"/>
            <a:pathLst>
              <a:path w="51968" h="181533">
                <a:moveTo>
                  <a:pt x="0" y="0"/>
                </a:moveTo>
                <a:lnTo>
                  <a:pt x="35039" y="28803"/>
                </a:lnTo>
                <a:lnTo>
                  <a:pt x="43906" y="38482"/>
                </a:lnTo>
                <a:lnTo>
                  <a:pt x="49653" y="50129"/>
                </a:lnTo>
                <a:lnTo>
                  <a:pt x="51942" y="63029"/>
                </a:lnTo>
                <a:lnTo>
                  <a:pt x="51968" y="64592"/>
                </a:lnTo>
                <a:lnTo>
                  <a:pt x="51968" y="139941"/>
                </a:lnTo>
                <a:lnTo>
                  <a:pt x="49507" y="154067"/>
                </a:lnTo>
                <a:lnTo>
                  <a:pt x="42699" y="166115"/>
                </a:lnTo>
                <a:lnTo>
                  <a:pt x="32406" y="175222"/>
                </a:lnTo>
                <a:lnTo>
                  <a:pt x="19491" y="180529"/>
                </a:lnTo>
                <a:lnTo>
                  <a:pt x="10363" y="181533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0" name="object 70"/>
          <p:cNvSpPr/>
          <p:nvPr/>
        </p:nvSpPr>
        <p:spPr>
          <a:xfrm>
            <a:off x="4219982" y="5383716"/>
            <a:ext cx="37588" cy="131300"/>
          </a:xfrm>
          <a:custGeom>
            <a:avLst/>
            <a:gdLst/>
            <a:ahLst/>
            <a:cxnLst/>
            <a:rect l="l" t="t" r="r" b="b"/>
            <a:pathLst>
              <a:path w="51968" h="181533">
                <a:moveTo>
                  <a:pt x="51968" y="0"/>
                </a:moveTo>
                <a:lnTo>
                  <a:pt x="16916" y="28803"/>
                </a:lnTo>
                <a:lnTo>
                  <a:pt x="8056" y="38484"/>
                </a:lnTo>
                <a:lnTo>
                  <a:pt x="2313" y="50132"/>
                </a:lnTo>
                <a:lnTo>
                  <a:pt x="26" y="63034"/>
                </a:lnTo>
                <a:lnTo>
                  <a:pt x="0" y="64592"/>
                </a:lnTo>
                <a:lnTo>
                  <a:pt x="0" y="139941"/>
                </a:lnTo>
                <a:lnTo>
                  <a:pt x="2461" y="154067"/>
                </a:lnTo>
                <a:lnTo>
                  <a:pt x="9269" y="166115"/>
                </a:lnTo>
                <a:lnTo>
                  <a:pt x="19561" y="175222"/>
                </a:lnTo>
                <a:lnTo>
                  <a:pt x="32476" y="180529"/>
                </a:lnTo>
                <a:lnTo>
                  <a:pt x="41605" y="181533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1" name="object 71"/>
          <p:cNvSpPr/>
          <p:nvPr/>
        </p:nvSpPr>
        <p:spPr>
          <a:xfrm>
            <a:off x="4321714" y="5438554"/>
            <a:ext cx="34428" cy="221945"/>
          </a:xfrm>
          <a:custGeom>
            <a:avLst/>
            <a:gdLst/>
            <a:ahLst/>
            <a:cxnLst/>
            <a:rect l="l" t="t" r="r" b="b"/>
            <a:pathLst>
              <a:path w="47599" h="306857">
                <a:moveTo>
                  <a:pt x="47409" y="0"/>
                </a:moveTo>
                <a:lnTo>
                  <a:pt x="47599" y="24688"/>
                </a:lnTo>
                <a:lnTo>
                  <a:pt x="47599" y="270637"/>
                </a:lnTo>
                <a:lnTo>
                  <a:pt x="44798" y="284627"/>
                </a:lnTo>
                <a:lnTo>
                  <a:pt x="37152" y="296085"/>
                </a:lnTo>
                <a:lnTo>
                  <a:pt x="25798" y="303872"/>
                </a:lnTo>
                <a:lnTo>
                  <a:pt x="11874" y="306854"/>
                </a:lnTo>
                <a:lnTo>
                  <a:pt x="11379" y="306857"/>
                </a:lnTo>
                <a:lnTo>
                  <a:pt x="0" y="306857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2" name="object 72"/>
          <p:cNvSpPr/>
          <p:nvPr/>
        </p:nvSpPr>
        <p:spPr>
          <a:xfrm>
            <a:off x="4251361" y="5438554"/>
            <a:ext cx="52386" cy="221945"/>
          </a:xfrm>
          <a:custGeom>
            <a:avLst/>
            <a:gdLst/>
            <a:ahLst/>
            <a:cxnLst/>
            <a:rect l="l" t="t" r="r" b="b"/>
            <a:pathLst>
              <a:path w="72428" h="306857">
                <a:moveTo>
                  <a:pt x="190" y="0"/>
                </a:moveTo>
                <a:lnTo>
                  <a:pt x="0" y="24688"/>
                </a:lnTo>
                <a:lnTo>
                  <a:pt x="0" y="270637"/>
                </a:lnTo>
                <a:lnTo>
                  <a:pt x="2801" y="284627"/>
                </a:lnTo>
                <a:lnTo>
                  <a:pt x="10447" y="296085"/>
                </a:lnTo>
                <a:lnTo>
                  <a:pt x="21800" y="303872"/>
                </a:lnTo>
                <a:lnTo>
                  <a:pt x="35725" y="306854"/>
                </a:lnTo>
                <a:lnTo>
                  <a:pt x="36220" y="306857"/>
                </a:lnTo>
                <a:lnTo>
                  <a:pt x="50211" y="304055"/>
                </a:lnTo>
                <a:lnTo>
                  <a:pt x="61665" y="296406"/>
                </a:lnTo>
                <a:lnTo>
                  <a:pt x="69448" y="285049"/>
                </a:lnTo>
                <a:lnTo>
                  <a:pt x="72424" y="271121"/>
                </a:lnTo>
                <a:lnTo>
                  <a:pt x="72428" y="270637"/>
                </a:lnTo>
                <a:lnTo>
                  <a:pt x="72428" y="127165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3" name="object 73"/>
          <p:cNvSpPr/>
          <p:nvPr/>
        </p:nvSpPr>
        <p:spPr>
          <a:xfrm>
            <a:off x="4251095" y="5269601"/>
            <a:ext cx="102237" cy="105304"/>
          </a:xfrm>
          <a:custGeom>
            <a:avLst/>
            <a:gdLst/>
            <a:ahLst/>
            <a:cxnLst/>
            <a:rect l="l" t="t" r="r" b="b"/>
            <a:pathLst>
              <a:path w="141350" h="145592">
                <a:moveTo>
                  <a:pt x="141351" y="97358"/>
                </a:moveTo>
                <a:lnTo>
                  <a:pt x="135656" y="109549"/>
                </a:lnTo>
                <a:lnTo>
                  <a:pt x="127898" y="120383"/>
                </a:lnTo>
                <a:lnTo>
                  <a:pt x="118328" y="129607"/>
                </a:lnTo>
                <a:lnTo>
                  <a:pt x="107201" y="136970"/>
                </a:lnTo>
                <a:lnTo>
                  <a:pt x="94770" y="142219"/>
                </a:lnTo>
                <a:lnTo>
                  <a:pt x="81288" y="145103"/>
                </a:lnTo>
                <a:lnTo>
                  <a:pt x="72796" y="145592"/>
                </a:lnTo>
                <a:lnTo>
                  <a:pt x="58314" y="144151"/>
                </a:lnTo>
                <a:lnTo>
                  <a:pt x="44807" y="140016"/>
                </a:lnTo>
                <a:lnTo>
                  <a:pt x="32557" y="133468"/>
                </a:lnTo>
                <a:lnTo>
                  <a:pt x="21845" y="124788"/>
                </a:lnTo>
                <a:lnTo>
                  <a:pt x="12954" y="114257"/>
                </a:lnTo>
                <a:lnTo>
                  <a:pt x="6164" y="102157"/>
                </a:lnTo>
                <a:lnTo>
                  <a:pt x="1757" y="88768"/>
                </a:lnTo>
                <a:lnTo>
                  <a:pt x="16" y="74373"/>
                </a:lnTo>
                <a:lnTo>
                  <a:pt x="0" y="72796"/>
                </a:lnTo>
                <a:lnTo>
                  <a:pt x="1441" y="58314"/>
                </a:lnTo>
                <a:lnTo>
                  <a:pt x="5577" y="44807"/>
                </a:lnTo>
                <a:lnTo>
                  <a:pt x="12127" y="32557"/>
                </a:lnTo>
                <a:lnTo>
                  <a:pt x="20809" y="21845"/>
                </a:lnTo>
                <a:lnTo>
                  <a:pt x="31340" y="12954"/>
                </a:lnTo>
                <a:lnTo>
                  <a:pt x="43440" y="6164"/>
                </a:lnTo>
                <a:lnTo>
                  <a:pt x="56827" y="1757"/>
                </a:lnTo>
                <a:lnTo>
                  <a:pt x="71219" y="16"/>
                </a:lnTo>
                <a:lnTo>
                  <a:pt x="72796" y="0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4" name="object 74"/>
          <p:cNvSpPr/>
          <p:nvPr/>
        </p:nvSpPr>
        <p:spPr>
          <a:xfrm>
            <a:off x="4274613" y="5293852"/>
            <a:ext cx="53029" cy="57548"/>
          </a:xfrm>
          <a:custGeom>
            <a:avLst/>
            <a:gdLst/>
            <a:ahLst/>
            <a:cxnLst/>
            <a:rect l="l" t="t" r="r" b="b"/>
            <a:pathLst>
              <a:path w="73317" h="79565">
                <a:moveTo>
                  <a:pt x="60903" y="56770"/>
                </a:moveTo>
                <a:lnTo>
                  <a:pt x="50147" y="48806"/>
                </a:lnTo>
                <a:lnTo>
                  <a:pt x="41437" y="38673"/>
                </a:lnTo>
                <a:lnTo>
                  <a:pt x="35159" y="26757"/>
                </a:lnTo>
                <a:lnTo>
                  <a:pt x="31701" y="13443"/>
                </a:lnTo>
                <a:lnTo>
                  <a:pt x="31140" y="5257"/>
                </a:lnTo>
                <a:lnTo>
                  <a:pt x="31254" y="1739"/>
                </a:lnTo>
                <a:lnTo>
                  <a:pt x="31407" y="0"/>
                </a:lnTo>
                <a:lnTo>
                  <a:pt x="18809" y="5229"/>
                </a:lnTo>
                <a:lnTo>
                  <a:pt x="8800" y="14187"/>
                </a:lnTo>
                <a:lnTo>
                  <a:pt x="2244" y="26017"/>
                </a:lnTo>
                <a:lnTo>
                  <a:pt x="0" y="39281"/>
                </a:lnTo>
                <a:lnTo>
                  <a:pt x="2539" y="53359"/>
                </a:lnTo>
                <a:lnTo>
                  <a:pt x="9542" y="65281"/>
                </a:lnTo>
                <a:lnTo>
                  <a:pt x="20080" y="74120"/>
                </a:lnTo>
                <a:lnTo>
                  <a:pt x="33230" y="78946"/>
                </a:lnTo>
                <a:lnTo>
                  <a:pt x="40284" y="79565"/>
                </a:lnTo>
                <a:lnTo>
                  <a:pt x="53401" y="77335"/>
                </a:lnTo>
                <a:lnTo>
                  <a:pt x="64851" y="71094"/>
                </a:lnTo>
                <a:lnTo>
                  <a:pt x="73317" y="62179"/>
                </a:lnTo>
                <a:lnTo>
                  <a:pt x="60903" y="56770"/>
                </a:lnTo>
                <a:close/>
              </a:path>
            </a:pathLst>
          </a:custGeom>
          <a:solidFill>
            <a:srgbClr val="39BFC7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5" name="object 75"/>
          <p:cNvSpPr/>
          <p:nvPr/>
        </p:nvSpPr>
        <p:spPr>
          <a:xfrm>
            <a:off x="4660474" y="5383717"/>
            <a:ext cx="37588" cy="131300"/>
          </a:xfrm>
          <a:custGeom>
            <a:avLst/>
            <a:gdLst/>
            <a:ahLst/>
            <a:cxnLst/>
            <a:rect l="l" t="t" r="r" b="b"/>
            <a:pathLst>
              <a:path w="51968" h="181533">
                <a:moveTo>
                  <a:pt x="0" y="0"/>
                </a:moveTo>
                <a:lnTo>
                  <a:pt x="35052" y="28803"/>
                </a:lnTo>
                <a:lnTo>
                  <a:pt x="43911" y="38484"/>
                </a:lnTo>
                <a:lnTo>
                  <a:pt x="49654" y="50132"/>
                </a:lnTo>
                <a:lnTo>
                  <a:pt x="51942" y="63034"/>
                </a:lnTo>
                <a:lnTo>
                  <a:pt x="51968" y="64592"/>
                </a:lnTo>
                <a:lnTo>
                  <a:pt x="51968" y="139941"/>
                </a:lnTo>
                <a:lnTo>
                  <a:pt x="49508" y="154064"/>
                </a:lnTo>
                <a:lnTo>
                  <a:pt x="42701" y="166113"/>
                </a:lnTo>
                <a:lnTo>
                  <a:pt x="32410" y="175223"/>
                </a:lnTo>
                <a:lnTo>
                  <a:pt x="19494" y="180530"/>
                </a:lnTo>
                <a:lnTo>
                  <a:pt x="10375" y="181533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6" name="object 76"/>
          <p:cNvSpPr/>
          <p:nvPr/>
        </p:nvSpPr>
        <p:spPr>
          <a:xfrm>
            <a:off x="4530533" y="5383717"/>
            <a:ext cx="37588" cy="131300"/>
          </a:xfrm>
          <a:custGeom>
            <a:avLst/>
            <a:gdLst/>
            <a:ahLst/>
            <a:cxnLst/>
            <a:rect l="l" t="t" r="r" b="b"/>
            <a:pathLst>
              <a:path w="51968" h="181533">
                <a:moveTo>
                  <a:pt x="51968" y="0"/>
                </a:moveTo>
                <a:lnTo>
                  <a:pt x="16916" y="28803"/>
                </a:lnTo>
                <a:lnTo>
                  <a:pt x="8056" y="38484"/>
                </a:lnTo>
                <a:lnTo>
                  <a:pt x="2313" y="50132"/>
                </a:lnTo>
                <a:lnTo>
                  <a:pt x="26" y="63034"/>
                </a:lnTo>
                <a:lnTo>
                  <a:pt x="0" y="64592"/>
                </a:lnTo>
                <a:lnTo>
                  <a:pt x="0" y="139941"/>
                </a:lnTo>
                <a:lnTo>
                  <a:pt x="2460" y="154064"/>
                </a:lnTo>
                <a:lnTo>
                  <a:pt x="9266" y="166113"/>
                </a:lnTo>
                <a:lnTo>
                  <a:pt x="19558" y="175223"/>
                </a:lnTo>
                <a:lnTo>
                  <a:pt x="32473" y="180530"/>
                </a:lnTo>
                <a:lnTo>
                  <a:pt x="41592" y="181533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7" name="object 77"/>
          <p:cNvSpPr/>
          <p:nvPr/>
        </p:nvSpPr>
        <p:spPr>
          <a:xfrm>
            <a:off x="4632265" y="5438556"/>
            <a:ext cx="34418" cy="221945"/>
          </a:xfrm>
          <a:custGeom>
            <a:avLst/>
            <a:gdLst/>
            <a:ahLst/>
            <a:cxnLst/>
            <a:rect l="l" t="t" r="r" b="b"/>
            <a:pathLst>
              <a:path w="47586" h="306857">
                <a:moveTo>
                  <a:pt x="47409" y="0"/>
                </a:moveTo>
                <a:lnTo>
                  <a:pt x="47586" y="24688"/>
                </a:lnTo>
                <a:lnTo>
                  <a:pt x="47586" y="270636"/>
                </a:lnTo>
                <a:lnTo>
                  <a:pt x="44787" y="284627"/>
                </a:lnTo>
                <a:lnTo>
                  <a:pt x="37144" y="296085"/>
                </a:lnTo>
                <a:lnTo>
                  <a:pt x="25791" y="303872"/>
                </a:lnTo>
                <a:lnTo>
                  <a:pt x="11862" y="306854"/>
                </a:lnTo>
                <a:lnTo>
                  <a:pt x="11366" y="306857"/>
                </a:lnTo>
                <a:lnTo>
                  <a:pt x="0" y="306857"/>
                </a:lnTo>
              </a:path>
            </a:pathLst>
          </a:custGeom>
          <a:ln w="16255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8" name="object 78"/>
          <p:cNvSpPr/>
          <p:nvPr/>
        </p:nvSpPr>
        <p:spPr>
          <a:xfrm>
            <a:off x="4561911" y="5438556"/>
            <a:ext cx="52386" cy="221945"/>
          </a:xfrm>
          <a:custGeom>
            <a:avLst/>
            <a:gdLst/>
            <a:ahLst/>
            <a:cxnLst/>
            <a:rect l="l" t="t" r="r" b="b"/>
            <a:pathLst>
              <a:path w="72428" h="306857">
                <a:moveTo>
                  <a:pt x="177" y="0"/>
                </a:moveTo>
                <a:lnTo>
                  <a:pt x="0" y="24688"/>
                </a:lnTo>
                <a:lnTo>
                  <a:pt x="0" y="270636"/>
                </a:lnTo>
                <a:lnTo>
                  <a:pt x="2800" y="284629"/>
                </a:lnTo>
                <a:lnTo>
                  <a:pt x="10444" y="296088"/>
                </a:lnTo>
                <a:lnTo>
                  <a:pt x="21796" y="303875"/>
                </a:lnTo>
                <a:lnTo>
                  <a:pt x="35722" y="306854"/>
                </a:lnTo>
                <a:lnTo>
                  <a:pt x="36207" y="306857"/>
                </a:lnTo>
                <a:lnTo>
                  <a:pt x="50198" y="304056"/>
                </a:lnTo>
                <a:lnTo>
                  <a:pt x="61655" y="296410"/>
                </a:lnTo>
                <a:lnTo>
                  <a:pt x="69443" y="285056"/>
                </a:lnTo>
                <a:lnTo>
                  <a:pt x="72424" y="271132"/>
                </a:lnTo>
                <a:lnTo>
                  <a:pt x="72428" y="270636"/>
                </a:lnTo>
                <a:lnTo>
                  <a:pt x="72428" y="127152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9" name="object 79"/>
          <p:cNvSpPr/>
          <p:nvPr/>
        </p:nvSpPr>
        <p:spPr>
          <a:xfrm>
            <a:off x="4561645" y="5269602"/>
            <a:ext cx="105304" cy="105304"/>
          </a:xfrm>
          <a:custGeom>
            <a:avLst/>
            <a:gdLst/>
            <a:ahLst/>
            <a:cxnLst/>
            <a:rect l="l" t="t" r="r" b="b"/>
            <a:pathLst>
              <a:path w="145592" h="145592">
                <a:moveTo>
                  <a:pt x="145592" y="72796"/>
                </a:moveTo>
                <a:lnTo>
                  <a:pt x="144151" y="87282"/>
                </a:lnTo>
                <a:lnTo>
                  <a:pt x="140016" y="100790"/>
                </a:lnTo>
                <a:lnTo>
                  <a:pt x="133468" y="113041"/>
                </a:lnTo>
                <a:lnTo>
                  <a:pt x="124788" y="123751"/>
                </a:lnTo>
                <a:lnTo>
                  <a:pt x="114257" y="132642"/>
                </a:lnTo>
                <a:lnTo>
                  <a:pt x="102157" y="139430"/>
                </a:lnTo>
                <a:lnTo>
                  <a:pt x="88768" y="143835"/>
                </a:lnTo>
                <a:lnTo>
                  <a:pt x="74373" y="145576"/>
                </a:lnTo>
                <a:lnTo>
                  <a:pt x="72796" y="145592"/>
                </a:lnTo>
                <a:lnTo>
                  <a:pt x="58310" y="144151"/>
                </a:lnTo>
                <a:lnTo>
                  <a:pt x="44802" y="140016"/>
                </a:lnTo>
                <a:lnTo>
                  <a:pt x="32551" y="133468"/>
                </a:lnTo>
                <a:lnTo>
                  <a:pt x="21840" y="124788"/>
                </a:lnTo>
                <a:lnTo>
                  <a:pt x="12950" y="114257"/>
                </a:lnTo>
                <a:lnTo>
                  <a:pt x="6162" y="102157"/>
                </a:lnTo>
                <a:lnTo>
                  <a:pt x="1757" y="88768"/>
                </a:lnTo>
                <a:lnTo>
                  <a:pt x="16" y="74373"/>
                </a:lnTo>
                <a:lnTo>
                  <a:pt x="0" y="72796"/>
                </a:lnTo>
                <a:lnTo>
                  <a:pt x="1440" y="58314"/>
                </a:lnTo>
                <a:lnTo>
                  <a:pt x="5576" y="44807"/>
                </a:lnTo>
                <a:lnTo>
                  <a:pt x="12124" y="32557"/>
                </a:lnTo>
                <a:lnTo>
                  <a:pt x="20804" y="21845"/>
                </a:lnTo>
                <a:lnTo>
                  <a:pt x="31335" y="12954"/>
                </a:lnTo>
                <a:lnTo>
                  <a:pt x="43435" y="6164"/>
                </a:lnTo>
                <a:lnTo>
                  <a:pt x="56823" y="1757"/>
                </a:lnTo>
                <a:lnTo>
                  <a:pt x="71219" y="16"/>
                </a:lnTo>
                <a:lnTo>
                  <a:pt x="72796" y="0"/>
                </a:lnTo>
                <a:lnTo>
                  <a:pt x="87282" y="1441"/>
                </a:lnTo>
                <a:lnTo>
                  <a:pt x="100790" y="5577"/>
                </a:lnTo>
                <a:lnTo>
                  <a:pt x="113041" y="12127"/>
                </a:lnTo>
                <a:lnTo>
                  <a:pt x="123751" y="20809"/>
                </a:lnTo>
                <a:lnTo>
                  <a:pt x="132642" y="31340"/>
                </a:lnTo>
                <a:lnTo>
                  <a:pt x="139430" y="43440"/>
                </a:lnTo>
                <a:lnTo>
                  <a:pt x="143835" y="56827"/>
                </a:lnTo>
                <a:lnTo>
                  <a:pt x="145576" y="71219"/>
                </a:lnTo>
                <a:lnTo>
                  <a:pt x="145592" y="72796"/>
                </a:lnTo>
                <a:close/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0" name="object 80"/>
          <p:cNvSpPr/>
          <p:nvPr/>
        </p:nvSpPr>
        <p:spPr>
          <a:xfrm>
            <a:off x="4602675" y="5293118"/>
            <a:ext cx="40766" cy="58283"/>
          </a:xfrm>
          <a:custGeom>
            <a:avLst/>
            <a:gdLst/>
            <a:ahLst/>
            <a:cxnLst/>
            <a:rect l="l" t="t" r="r" b="b"/>
            <a:pathLst>
              <a:path w="56362" h="80581">
                <a:moveTo>
                  <a:pt x="11091" y="10581"/>
                </a:moveTo>
                <a:lnTo>
                  <a:pt x="19249" y="20946"/>
                </a:lnTo>
                <a:lnTo>
                  <a:pt x="23659" y="33649"/>
                </a:lnTo>
                <a:lnTo>
                  <a:pt x="24206" y="40284"/>
                </a:lnTo>
                <a:lnTo>
                  <a:pt x="21866" y="53823"/>
                </a:lnTo>
                <a:lnTo>
                  <a:pt x="15391" y="65404"/>
                </a:lnTo>
                <a:lnTo>
                  <a:pt x="5595" y="74216"/>
                </a:lnTo>
                <a:lnTo>
                  <a:pt x="0" y="77203"/>
                </a:lnTo>
                <a:lnTo>
                  <a:pt x="4927" y="79362"/>
                </a:lnTo>
                <a:lnTo>
                  <a:pt x="10350" y="80581"/>
                </a:lnTo>
                <a:lnTo>
                  <a:pt x="16065" y="80581"/>
                </a:lnTo>
                <a:lnTo>
                  <a:pt x="30146" y="78041"/>
                </a:lnTo>
                <a:lnTo>
                  <a:pt x="42070" y="71039"/>
                </a:lnTo>
                <a:lnTo>
                  <a:pt x="50910" y="60502"/>
                </a:lnTo>
                <a:lnTo>
                  <a:pt x="55740" y="47356"/>
                </a:lnTo>
                <a:lnTo>
                  <a:pt x="56362" y="40284"/>
                </a:lnTo>
                <a:lnTo>
                  <a:pt x="53821" y="26203"/>
                </a:lnTo>
                <a:lnTo>
                  <a:pt x="46817" y="14281"/>
                </a:lnTo>
                <a:lnTo>
                  <a:pt x="36277" y="5445"/>
                </a:lnTo>
                <a:lnTo>
                  <a:pt x="23129" y="619"/>
                </a:lnTo>
                <a:lnTo>
                  <a:pt x="16065" y="0"/>
                </a:lnTo>
                <a:lnTo>
                  <a:pt x="10350" y="0"/>
                </a:lnTo>
                <a:lnTo>
                  <a:pt x="4927" y="1206"/>
                </a:lnTo>
                <a:lnTo>
                  <a:pt x="0" y="3365"/>
                </a:lnTo>
                <a:lnTo>
                  <a:pt x="11091" y="10581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1" name="object 81"/>
          <p:cNvSpPr/>
          <p:nvPr/>
        </p:nvSpPr>
        <p:spPr>
          <a:xfrm>
            <a:off x="4424616" y="1868558"/>
            <a:ext cx="37762" cy="32627"/>
          </a:xfrm>
          <a:custGeom>
            <a:avLst/>
            <a:gdLst/>
            <a:ahLst/>
            <a:cxnLst/>
            <a:rect l="l" t="t" r="r" b="b"/>
            <a:pathLst>
              <a:path w="52209" h="45110">
                <a:moveTo>
                  <a:pt x="0" y="0"/>
                </a:moveTo>
                <a:lnTo>
                  <a:pt x="52209" y="45110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2" name="object 82"/>
          <p:cNvSpPr/>
          <p:nvPr/>
        </p:nvSpPr>
        <p:spPr>
          <a:xfrm>
            <a:off x="4263572" y="1666903"/>
            <a:ext cx="173325" cy="206660"/>
          </a:xfrm>
          <a:custGeom>
            <a:avLst/>
            <a:gdLst/>
            <a:ahLst/>
            <a:cxnLst/>
            <a:rect l="l" t="t" r="r" b="b"/>
            <a:pathLst>
              <a:path w="239636" h="285724">
                <a:moveTo>
                  <a:pt x="239636" y="142862"/>
                </a:moveTo>
                <a:lnTo>
                  <a:pt x="238902" y="158759"/>
                </a:lnTo>
                <a:lnTo>
                  <a:pt x="236753" y="174148"/>
                </a:lnTo>
                <a:lnTo>
                  <a:pt x="233267" y="188935"/>
                </a:lnTo>
                <a:lnTo>
                  <a:pt x="228522" y="203028"/>
                </a:lnTo>
                <a:lnTo>
                  <a:pt x="222595" y="216334"/>
                </a:lnTo>
                <a:lnTo>
                  <a:pt x="215564" y="228760"/>
                </a:lnTo>
                <a:lnTo>
                  <a:pt x="207508" y="240212"/>
                </a:lnTo>
                <a:lnTo>
                  <a:pt x="198505" y="250598"/>
                </a:lnTo>
                <a:lnTo>
                  <a:pt x="188631" y="259825"/>
                </a:lnTo>
                <a:lnTo>
                  <a:pt x="177966" y="267799"/>
                </a:lnTo>
                <a:lnTo>
                  <a:pt x="166588" y="274428"/>
                </a:lnTo>
                <a:lnTo>
                  <a:pt x="154573" y="279619"/>
                </a:lnTo>
                <a:lnTo>
                  <a:pt x="142000" y="283279"/>
                </a:lnTo>
                <a:lnTo>
                  <a:pt x="128948" y="285315"/>
                </a:lnTo>
                <a:lnTo>
                  <a:pt x="119811" y="285724"/>
                </a:lnTo>
                <a:lnTo>
                  <a:pt x="106478" y="284849"/>
                </a:lnTo>
                <a:lnTo>
                  <a:pt x="93571" y="282287"/>
                </a:lnTo>
                <a:lnTo>
                  <a:pt x="81169" y="278129"/>
                </a:lnTo>
                <a:lnTo>
                  <a:pt x="69349" y="272470"/>
                </a:lnTo>
                <a:lnTo>
                  <a:pt x="58190" y="265402"/>
                </a:lnTo>
                <a:lnTo>
                  <a:pt x="47769" y="257019"/>
                </a:lnTo>
                <a:lnTo>
                  <a:pt x="38164" y="247413"/>
                </a:lnTo>
                <a:lnTo>
                  <a:pt x="29454" y="236677"/>
                </a:lnTo>
                <a:lnTo>
                  <a:pt x="21716" y="224904"/>
                </a:lnTo>
                <a:lnTo>
                  <a:pt x="15029" y="212187"/>
                </a:lnTo>
                <a:lnTo>
                  <a:pt x="9470" y="198620"/>
                </a:lnTo>
                <a:lnTo>
                  <a:pt x="5117" y="184295"/>
                </a:lnTo>
                <a:lnTo>
                  <a:pt x="2048" y="169305"/>
                </a:lnTo>
                <a:lnTo>
                  <a:pt x="342" y="153744"/>
                </a:lnTo>
                <a:lnTo>
                  <a:pt x="0" y="142862"/>
                </a:lnTo>
                <a:lnTo>
                  <a:pt x="733" y="126962"/>
                </a:lnTo>
                <a:lnTo>
                  <a:pt x="2882" y="111571"/>
                </a:lnTo>
                <a:lnTo>
                  <a:pt x="6369" y="96782"/>
                </a:lnTo>
                <a:lnTo>
                  <a:pt x="11114" y="82687"/>
                </a:lnTo>
                <a:lnTo>
                  <a:pt x="17041" y="69381"/>
                </a:lnTo>
                <a:lnTo>
                  <a:pt x="24072" y="56955"/>
                </a:lnTo>
                <a:lnTo>
                  <a:pt x="32128" y="45503"/>
                </a:lnTo>
                <a:lnTo>
                  <a:pt x="41132" y="35118"/>
                </a:lnTo>
                <a:lnTo>
                  <a:pt x="51005" y="25892"/>
                </a:lnTo>
                <a:lnTo>
                  <a:pt x="61670" y="17919"/>
                </a:lnTo>
                <a:lnTo>
                  <a:pt x="73048" y="11291"/>
                </a:lnTo>
                <a:lnTo>
                  <a:pt x="85062" y="6101"/>
                </a:lnTo>
                <a:lnTo>
                  <a:pt x="97634" y="2442"/>
                </a:lnTo>
                <a:lnTo>
                  <a:pt x="110685" y="408"/>
                </a:lnTo>
                <a:lnTo>
                  <a:pt x="119811" y="0"/>
                </a:lnTo>
                <a:lnTo>
                  <a:pt x="133147" y="874"/>
                </a:lnTo>
                <a:lnTo>
                  <a:pt x="146055" y="3436"/>
                </a:lnTo>
                <a:lnTo>
                  <a:pt x="158459" y="7592"/>
                </a:lnTo>
                <a:lnTo>
                  <a:pt x="170279" y="13250"/>
                </a:lnTo>
                <a:lnTo>
                  <a:pt x="181440" y="20317"/>
                </a:lnTo>
                <a:lnTo>
                  <a:pt x="191861" y="28699"/>
                </a:lnTo>
                <a:lnTo>
                  <a:pt x="201466" y="38303"/>
                </a:lnTo>
                <a:lnTo>
                  <a:pt x="210177" y="49038"/>
                </a:lnTo>
                <a:lnTo>
                  <a:pt x="217915" y="60809"/>
                </a:lnTo>
                <a:lnTo>
                  <a:pt x="224603" y="73525"/>
                </a:lnTo>
                <a:lnTo>
                  <a:pt x="230163" y="87092"/>
                </a:lnTo>
                <a:lnTo>
                  <a:pt x="234516" y="101416"/>
                </a:lnTo>
                <a:lnTo>
                  <a:pt x="237586" y="116406"/>
                </a:lnTo>
                <a:lnTo>
                  <a:pt x="239293" y="131969"/>
                </a:lnTo>
                <a:lnTo>
                  <a:pt x="239636" y="142862"/>
                </a:lnTo>
                <a:close/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3" name="object 83"/>
          <p:cNvSpPr/>
          <p:nvPr/>
        </p:nvSpPr>
        <p:spPr>
          <a:xfrm>
            <a:off x="4202616" y="1866794"/>
            <a:ext cx="500612" cy="203464"/>
          </a:xfrm>
          <a:custGeom>
            <a:avLst/>
            <a:gdLst/>
            <a:ahLst/>
            <a:cxnLst/>
            <a:rect l="l" t="t" r="r" b="b"/>
            <a:pathLst>
              <a:path w="692137" h="281305">
                <a:moveTo>
                  <a:pt x="98818" y="0"/>
                </a:moveTo>
                <a:lnTo>
                  <a:pt x="0" y="87807"/>
                </a:lnTo>
                <a:lnTo>
                  <a:pt x="0" y="219265"/>
                </a:lnTo>
                <a:lnTo>
                  <a:pt x="1681" y="233672"/>
                </a:lnTo>
                <a:lnTo>
                  <a:pt x="6467" y="246876"/>
                </a:lnTo>
                <a:lnTo>
                  <a:pt x="13969" y="258489"/>
                </a:lnTo>
                <a:lnTo>
                  <a:pt x="23802" y="268124"/>
                </a:lnTo>
                <a:lnTo>
                  <a:pt x="35577" y="275395"/>
                </a:lnTo>
                <a:lnTo>
                  <a:pt x="48907" y="279912"/>
                </a:lnTo>
                <a:lnTo>
                  <a:pt x="62039" y="281305"/>
                </a:lnTo>
                <a:lnTo>
                  <a:pt x="263131" y="281305"/>
                </a:lnTo>
                <a:lnTo>
                  <a:pt x="405752" y="36309"/>
                </a:lnTo>
                <a:lnTo>
                  <a:pt x="692137" y="36309"/>
                </a:lnTo>
                <a:lnTo>
                  <a:pt x="563435" y="281305"/>
                </a:lnTo>
                <a:lnTo>
                  <a:pt x="431634" y="281305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4" name="object 84"/>
          <p:cNvSpPr/>
          <p:nvPr/>
        </p:nvSpPr>
        <p:spPr>
          <a:xfrm>
            <a:off x="4202616" y="2029960"/>
            <a:ext cx="522171" cy="124678"/>
          </a:xfrm>
          <a:custGeom>
            <a:avLst/>
            <a:gdLst/>
            <a:ahLst/>
            <a:cxnLst/>
            <a:rect l="l" t="t" r="r" b="b"/>
            <a:pathLst>
              <a:path w="721944" h="172377">
                <a:moveTo>
                  <a:pt x="592709" y="0"/>
                </a:moveTo>
                <a:lnTo>
                  <a:pt x="660539" y="0"/>
                </a:lnTo>
                <a:lnTo>
                  <a:pt x="721944" y="172377"/>
                </a:lnTo>
                <a:lnTo>
                  <a:pt x="0" y="172377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5" name="object 85"/>
          <p:cNvSpPr/>
          <p:nvPr/>
        </p:nvSpPr>
        <p:spPr>
          <a:xfrm>
            <a:off x="4463296" y="1916567"/>
            <a:ext cx="201029" cy="79557"/>
          </a:xfrm>
          <a:custGeom>
            <a:avLst/>
            <a:gdLst/>
            <a:ahLst/>
            <a:cxnLst/>
            <a:rect l="l" t="t" r="r" b="b"/>
            <a:pathLst>
              <a:path w="277939" h="109994">
                <a:moveTo>
                  <a:pt x="64033" y="0"/>
                </a:moveTo>
                <a:lnTo>
                  <a:pt x="0" y="109994"/>
                </a:lnTo>
                <a:lnTo>
                  <a:pt x="220154" y="109994"/>
                </a:lnTo>
                <a:lnTo>
                  <a:pt x="277939" y="0"/>
                </a:lnTo>
                <a:lnTo>
                  <a:pt x="64033" y="0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6" name="object 86"/>
          <p:cNvSpPr/>
          <p:nvPr/>
        </p:nvSpPr>
        <p:spPr>
          <a:xfrm>
            <a:off x="4211802" y="3153759"/>
            <a:ext cx="424095" cy="424104"/>
          </a:xfrm>
          <a:custGeom>
            <a:avLst/>
            <a:gdLst/>
            <a:ahLst/>
            <a:cxnLst/>
            <a:rect l="l" t="t" r="r" b="b"/>
            <a:pathLst>
              <a:path w="586346" h="586359">
                <a:moveTo>
                  <a:pt x="586346" y="293179"/>
                </a:moveTo>
                <a:lnTo>
                  <a:pt x="585374" y="269135"/>
                </a:lnTo>
                <a:lnTo>
                  <a:pt x="582509" y="245625"/>
                </a:lnTo>
                <a:lnTo>
                  <a:pt x="577826" y="222727"/>
                </a:lnTo>
                <a:lnTo>
                  <a:pt x="571400" y="200514"/>
                </a:lnTo>
                <a:lnTo>
                  <a:pt x="563307" y="179063"/>
                </a:lnTo>
                <a:lnTo>
                  <a:pt x="553623" y="158449"/>
                </a:lnTo>
                <a:lnTo>
                  <a:pt x="542423" y="138747"/>
                </a:lnTo>
                <a:lnTo>
                  <a:pt x="529782" y="120034"/>
                </a:lnTo>
                <a:lnTo>
                  <a:pt x="515776" y="102383"/>
                </a:lnTo>
                <a:lnTo>
                  <a:pt x="500480" y="85872"/>
                </a:lnTo>
                <a:lnTo>
                  <a:pt x="483969" y="70575"/>
                </a:lnTo>
                <a:lnTo>
                  <a:pt x="466320" y="56568"/>
                </a:lnTo>
                <a:lnTo>
                  <a:pt x="447607" y="43926"/>
                </a:lnTo>
                <a:lnTo>
                  <a:pt x="427906" y="32725"/>
                </a:lnTo>
                <a:lnTo>
                  <a:pt x="407293" y="23040"/>
                </a:lnTo>
                <a:lnTo>
                  <a:pt x="385843" y="14947"/>
                </a:lnTo>
                <a:lnTo>
                  <a:pt x="363631" y="8520"/>
                </a:lnTo>
                <a:lnTo>
                  <a:pt x="340732" y="3837"/>
                </a:lnTo>
                <a:lnTo>
                  <a:pt x="317223" y="971"/>
                </a:lnTo>
                <a:lnTo>
                  <a:pt x="293179" y="0"/>
                </a:lnTo>
                <a:lnTo>
                  <a:pt x="269133" y="971"/>
                </a:lnTo>
                <a:lnTo>
                  <a:pt x="245622" y="3837"/>
                </a:lnTo>
                <a:lnTo>
                  <a:pt x="222722" y="8520"/>
                </a:lnTo>
                <a:lnTo>
                  <a:pt x="200509" y="14947"/>
                </a:lnTo>
                <a:lnTo>
                  <a:pt x="179058" y="23040"/>
                </a:lnTo>
                <a:lnTo>
                  <a:pt x="158443" y="32725"/>
                </a:lnTo>
                <a:lnTo>
                  <a:pt x="138742" y="43926"/>
                </a:lnTo>
                <a:lnTo>
                  <a:pt x="120028" y="56568"/>
                </a:lnTo>
                <a:lnTo>
                  <a:pt x="102378" y="70575"/>
                </a:lnTo>
                <a:lnTo>
                  <a:pt x="85867" y="85872"/>
                </a:lnTo>
                <a:lnTo>
                  <a:pt x="70571" y="102383"/>
                </a:lnTo>
                <a:lnTo>
                  <a:pt x="56564" y="120034"/>
                </a:lnTo>
                <a:lnTo>
                  <a:pt x="43923" y="138747"/>
                </a:lnTo>
                <a:lnTo>
                  <a:pt x="32722" y="158449"/>
                </a:lnTo>
                <a:lnTo>
                  <a:pt x="23038" y="179063"/>
                </a:lnTo>
                <a:lnTo>
                  <a:pt x="14945" y="200514"/>
                </a:lnTo>
                <a:lnTo>
                  <a:pt x="8520" y="222727"/>
                </a:lnTo>
                <a:lnTo>
                  <a:pt x="3837" y="245625"/>
                </a:lnTo>
                <a:lnTo>
                  <a:pt x="971" y="269135"/>
                </a:lnTo>
                <a:lnTo>
                  <a:pt x="0" y="293179"/>
                </a:lnTo>
                <a:lnTo>
                  <a:pt x="971" y="317223"/>
                </a:lnTo>
                <a:lnTo>
                  <a:pt x="3837" y="340733"/>
                </a:lnTo>
                <a:lnTo>
                  <a:pt x="8520" y="363631"/>
                </a:lnTo>
                <a:lnTo>
                  <a:pt x="14945" y="385844"/>
                </a:lnTo>
                <a:lnTo>
                  <a:pt x="23038" y="407295"/>
                </a:lnTo>
                <a:lnTo>
                  <a:pt x="32722" y="427909"/>
                </a:lnTo>
                <a:lnTo>
                  <a:pt x="43923" y="447611"/>
                </a:lnTo>
                <a:lnTo>
                  <a:pt x="56564" y="466324"/>
                </a:lnTo>
                <a:lnTo>
                  <a:pt x="70571" y="483975"/>
                </a:lnTo>
                <a:lnTo>
                  <a:pt x="85867" y="500486"/>
                </a:lnTo>
                <a:lnTo>
                  <a:pt x="102378" y="515783"/>
                </a:lnTo>
                <a:lnTo>
                  <a:pt x="120028" y="529790"/>
                </a:lnTo>
                <a:lnTo>
                  <a:pt x="138742" y="542432"/>
                </a:lnTo>
                <a:lnTo>
                  <a:pt x="158443" y="553633"/>
                </a:lnTo>
                <a:lnTo>
                  <a:pt x="179058" y="563318"/>
                </a:lnTo>
                <a:lnTo>
                  <a:pt x="200509" y="571411"/>
                </a:lnTo>
                <a:lnTo>
                  <a:pt x="222722" y="577838"/>
                </a:lnTo>
                <a:lnTo>
                  <a:pt x="245622" y="582521"/>
                </a:lnTo>
                <a:lnTo>
                  <a:pt x="269133" y="585387"/>
                </a:lnTo>
                <a:lnTo>
                  <a:pt x="293179" y="586359"/>
                </a:lnTo>
                <a:lnTo>
                  <a:pt x="317223" y="585387"/>
                </a:lnTo>
                <a:lnTo>
                  <a:pt x="340732" y="582521"/>
                </a:lnTo>
                <a:lnTo>
                  <a:pt x="363631" y="577838"/>
                </a:lnTo>
                <a:lnTo>
                  <a:pt x="385843" y="571411"/>
                </a:lnTo>
                <a:lnTo>
                  <a:pt x="407293" y="563318"/>
                </a:lnTo>
                <a:lnTo>
                  <a:pt x="427906" y="553633"/>
                </a:lnTo>
                <a:lnTo>
                  <a:pt x="447607" y="542432"/>
                </a:lnTo>
                <a:lnTo>
                  <a:pt x="466320" y="529790"/>
                </a:lnTo>
                <a:lnTo>
                  <a:pt x="483969" y="515783"/>
                </a:lnTo>
                <a:lnTo>
                  <a:pt x="500480" y="500486"/>
                </a:lnTo>
                <a:lnTo>
                  <a:pt x="515776" y="483975"/>
                </a:lnTo>
                <a:lnTo>
                  <a:pt x="529782" y="466324"/>
                </a:lnTo>
                <a:lnTo>
                  <a:pt x="542423" y="447611"/>
                </a:lnTo>
                <a:lnTo>
                  <a:pt x="553623" y="427909"/>
                </a:lnTo>
                <a:lnTo>
                  <a:pt x="563307" y="407295"/>
                </a:lnTo>
                <a:lnTo>
                  <a:pt x="571400" y="385844"/>
                </a:lnTo>
                <a:lnTo>
                  <a:pt x="577826" y="363631"/>
                </a:lnTo>
                <a:lnTo>
                  <a:pt x="582509" y="340733"/>
                </a:lnTo>
                <a:lnTo>
                  <a:pt x="585374" y="317223"/>
                </a:lnTo>
                <a:lnTo>
                  <a:pt x="586346" y="293179"/>
                </a:lnTo>
                <a:close/>
              </a:path>
            </a:pathLst>
          </a:custGeom>
          <a:ln w="16255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7" name="object 87"/>
          <p:cNvSpPr/>
          <p:nvPr/>
        </p:nvSpPr>
        <p:spPr>
          <a:xfrm>
            <a:off x="4580976" y="3522932"/>
            <a:ext cx="124977" cy="124981"/>
          </a:xfrm>
          <a:custGeom>
            <a:avLst/>
            <a:gdLst/>
            <a:ahLst/>
            <a:cxnLst/>
            <a:rect l="l" t="t" r="r" b="b"/>
            <a:pathLst>
              <a:path w="172791" h="172796">
                <a:moveTo>
                  <a:pt x="54838" y="0"/>
                </a:moveTo>
                <a:lnTo>
                  <a:pt x="161836" y="106984"/>
                </a:lnTo>
                <a:lnTo>
                  <a:pt x="169180" y="117197"/>
                </a:lnTo>
                <a:lnTo>
                  <a:pt x="172791" y="128789"/>
                </a:lnTo>
                <a:lnTo>
                  <a:pt x="172670" y="140819"/>
                </a:lnTo>
                <a:lnTo>
                  <a:pt x="168816" y="152350"/>
                </a:lnTo>
                <a:lnTo>
                  <a:pt x="161836" y="161848"/>
                </a:lnTo>
                <a:lnTo>
                  <a:pt x="151625" y="169188"/>
                </a:lnTo>
                <a:lnTo>
                  <a:pt x="140032" y="172796"/>
                </a:lnTo>
                <a:lnTo>
                  <a:pt x="127999" y="172671"/>
                </a:lnTo>
                <a:lnTo>
                  <a:pt x="116466" y="168815"/>
                </a:lnTo>
                <a:lnTo>
                  <a:pt x="106984" y="161848"/>
                </a:lnTo>
                <a:lnTo>
                  <a:pt x="0" y="54851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8" name="object 88"/>
          <p:cNvSpPr/>
          <p:nvPr/>
        </p:nvSpPr>
        <p:spPr>
          <a:xfrm>
            <a:off x="4511826" y="3453792"/>
            <a:ext cx="146126" cy="146126"/>
          </a:xfrm>
          <a:custGeom>
            <a:avLst/>
            <a:gdLst/>
            <a:ahLst/>
            <a:cxnLst/>
            <a:rect l="l" t="t" r="r" b="b"/>
            <a:pathLst>
              <a:path w="202031" h="202031">
                <a:moveTo>
                  <a:pt x="0" y="202031"/>
                </a:moveTo>
                <a:lnTo>
                  <a:pt x="13922" y="196656"/>
                </a:lnTo>
                <a:lnTo>
                  <a:pt x="27537" y="190689"/>
                </a:lnTo>
                <a:lnTo>
                  <a:pt x="40830" y="184145"/>
                </a:lnTo>
                <a:lnTo>
                  <a:pt x="53784" y="177039"/>
                </a:lnTo>
                <a:lnTo>
                  <a:pt x="66384" y="169389"/>
                </a:lnTo>
                <a:lnTo>
                  <a:pt x="78613" y="161209"/>
                </a:lnTo>
                <a:lnTo>
                  <a:pt x="90456" y="152515"/>
                </a:lnTo>
                <a:lnTo>
                  <a:pt x="101897" y="143324"/>
                </a:lnTo>
                <a:lnTo>
                  <a:pt x="112920" y="133652"/>
                </a:lnTo>
                <a:lnTo>
                  <a:pt x="123509" y="123513"/>
                </a:lnTo>
                <a:lnTo>
                  <a:pt x="133648" y="112925"/>
                </a:lnTo>
                <a:lnTo>
                  <a:pt x="143321" y="101902"/>
                </a:lnTo>
                <a:lnTo>
                  <a:pt x="152512" y="90462"/>
                </a:lnTo>
                <a:lnTo>
                  <a:pt x="161206" y="78619"/>
                </a:lnTo>
                <a:lnTo>
                  <a:pt x="169387" y="66389"/>
                </a:lnTo>
                <a:lnTo>
                  <a:pt x="177038" y="53789"/>
                </a:lnTo>
                <a:lnTo>
                  <a:pt x="184144" y="40834"/>
                </a:lnTo>
                <a:lnTo>
                  <a:pt x="190689" y="27540"/>
                </a:lnTo>
                <a:lnTo>
                  <a:pt x="196656" y="13923"/>
                </a:lnTo>
                <a:lnTo>
                  <a:pt x="202031" y="0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9" name="object 89"/>
          <p:cNvSpPr/>
          <p:nvPr/>
        </p:nvSpPr>
        <p:spPr>
          <a:xfrm>
            <a:off x="4477011" y="3336628"/>
            <a:ext cx="43283" cy="151178"/>
          </a:xfrm>
          <a:custGeom>
            <a:avLst/>
            <a:gdLst/>
            <a:ahLst/>
            <a:cxnLst/>
            <a:rect l="l" t="t" r="r" b="b"/>
            <a:pathLst>
              <a:path w="59842" h="209016">
                <a:moveTo>
                  <a:pt x="0" y="0"/>
                </a:moveTo>
                <a:lnTo>
                  <a:pt x="40360" y="33159"/>
                </a:lnTo>
                <a:lnTo>
                  <a:pt x="49418" y="42700"/>
                </a:lnTo>
                <a:lnTo>
                  <a:pt x="55807" y="54024"/>
                </a:lnTo>
                <a:lnTo>
                  <a:pt x="59272" y="66595"/>
                </a:lnTo>
                <a:lnTo>
                  <a:pt x="59842" y="74371"/>
                </a:lnTo>
                <a:lnTo>
                  <a:pt x="59842" y="161124"/>
                </a:lnTo>
                <a:lnTo>
                  <a:pt x="57689" y="175364"/>
                </a:lnTo>
                <a:lnTo>
                  <a:pt x="51663" y="187899"/>
                </a:lnTo>
                <a:lnTo>
                  <a:pt x="42414" y="198079"/>
                </a:lnTo>
                <a:lnTo>
                  <a:pt x="30590" y="205253"/>
                </a:lnTo>
                <a:lnTo>
                  <a:pt x="16843" y="208769"/>
                </a:lnTo>
                <a:lnTo>
                  <a:pt x="11950" y="209016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0" name="object 90"/>
          <p:cNvSpPr/>
          <p:nvPr/>
        </p:nvSpPr>
        <p:spPr>
          <a:xfrm>
            <a:off x="4327404" y="3336628"/>
            <a:ext cx="43273" cy="151178"/>
          </a:xfrm>
          <a:custGeom>
            <a:avLst/>
            <a:gdLst/>
            <a:ahLst/>
            <a:cxnLst/>
            <a:rect l="l" t="t" r="r" b="b"/>
            <a:pathLst>
              <a:path w="59829" h="209016">
                <a:moveTo>
                  <a:pt x="59829" y="0"/>
                </a:moveTo>
                <a:lnTo>
                  <a:pt x="19481" y="33159"/>
                </a:lnTo>
                <a:lnTo>
                  <a:pt x="10423" y="42700"/>
                </a:lnTo>
                <a:lnTo>
                  <a:pt x="4034" y="54024"/>
                </a:lnTo>
                <a:lnTo>
                  <a:pt x="569" y="66595"/>
                </a:lnTo>
                <a:lnTo>
                  <a:pt x="0" y="74371"/>
                </a:lnTo>
                <a:lnTo>
                  <a:pt x="0" y="161124"/>
                </a:lnTo>
                <a:lnTo>
                  <a:pt x="2153" y="175364"/>
                </a:lnTo>
                <a:lnTo>
                  <a:pt x="8179" y="187899"/>
                </a:lnTo>
                <a:lnTo>
                  <a:pt x="17428" y="198079"/>
                </a:lnTo>
                <a:lnTo>
                  <a:pt x="29251" y="205253"/>
                </a:lnTo>
                <a:lnTo>
                  <a:pt x="42998" y="208769"/>
                </a:lnTo>
                <a:lnTo>
                  <a:pt x="47891" y="209016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1" name="object 91"/>
          <p:cNvSpPr/>
          <p:nvPr/>
        </p:nvSpPr>
        <p:spPr>
          <a:xfrm>
            <a:off x="4484011" y="3399770"/>
            <a:ext cx="156" cy="126607"/>
          </a:xfrm>
          <a:custGeom>
            <a:avLst/>
            <a:gdLst/>
            <a:ahLst/>
            <a:cxnLst/>
            <a:rect l="l" t="t" r="r" b="b"/>
            <a:pathLst>
              <a:path w="215" h="175044">
                <a:moveTo>
                  <a:pt x="0" y="0"/>
                </a:moveTo>
                <a:lnTo>
                  <a:pt x="215" y="28422"/>
                </a:lnTo>
                <a:lnTo>
                  <a:pt x="215" y="175044"/>
                </a:lnTo>
              </a:path>
            </a:pathLst>
          </a:custGeom>
          <a:ln w="16255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2" name="object 92"/>
          <p:cNvSpPr/>
          <p:nvPr/>
        </p:nvSpPr>
        <p:spPr>
          <a:xfrm>
            <a:off x="4363531" y="3399770"/>
            <a:ext cx="147" cy="126607"/>
          </a:xfrm>
          <a:custGeom>
            <a:avLst/>
            <a:gdLst/>
            <a:ahLst/>
            <a:cxnLst/>
            <a:rect l="l" t="t" r="r" b="b"/>
            <a:pathLst>
              <a:path w="203" h="175044">
                <a:moveTo>
                  <a:pt x="203" y="0"/>
                </a:moveTo>
                <a:lnTo>
                  <a:pt x="0" y="28422"/>
                </a:lnTo>
                <a:lnTo>
                  <a:pt x="0" y="175044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3" name="object 93"/>
          <p:cNvSpPr/>
          <p:nvPr/>
        </p:nvSpPr>
        <p:spPr>
          <a:xfrm>
            <a:off x="4363228" y="3205245"/>
            <a:ext cx="121242" cy="121242"/>
          </a:xfrm>
          <a:custGeom>
            <a:avLst/>
            <a:gdLst/>
            <a:ahLst/>
            <a:cxnLst/>
            <a:rect l="l" t="t" r="r" b="b"/>
            <a:pathLst>
              <a:path w="167627" h="167627">
                <a:moveTo>
                  <a:pt x="167627" y="83820"/>
                </a:moveTo>
                <a:lnTo>
                  <a:pt x="166370" y="98362"/>
                </a:lnTo>
                <a:lnTo>
                  <a:pt x="162740" y="112087"/>
                </a:lnTo>
                <a:lnTo>
                  <a:pt x="156950" y="124784"/>
                </a:lnTo>
                <a:lnTo>
                  <a:pt x="149211" y="136240"/>
                </a:lnTo>
                <a:lnTo>
                  <a:pt x="139737" y="146243"/>
                </a:lnTo>
                <a:lnTo>
                  <a:pt x="128740" y="154582"/>
                </a:lnTo>
                <a:lnTo>
                  <a:pt x="116431" y="161043"/>
                </a:lnTo>
                <a:lnTo>
                  <a:pt x="103023" y="165414"/>
                </a:lnTo>
                <a:lnTo>
                  <a:pt x="88728" y="167485"/>
                </a:lnTo>
                <a:lnTo>
                  <a:pt x="83807" y="167627"/>
                </a:lnTo>
                <a:lnTo>
                  <a:pt x="69267" y="166370"/>
                </a:lnTo>
                <a:lnTo>
                  <a:pt x="55542" y="162741"/>
                </a:lnTo>
                <a:lnTo>
                  <a:pt x="42845" y="156951"/>
                </a:lnTo>
                <a:lnTo>
                  <a:pt x="31388" y="149214"/>
                </a:lnTo>
                <a:lnTo>
                  <a:pt x="21384" y="139740"/>
                </a:lnTo>
                <a:lnTo>
                  <a:pt x="13044" y="128743"/>
                </a:lnTo>
                <a:lnTo>
                  <a:pt x="6583" y="116435"/>
                </a:lnTo>
                <a:lnTo>
                  <a:pt x="2211" y="103026"/>
                </a:lnTo>
                <a:lnTo>
                  <a:pt x="141" y="88731"/>
                </a:lnTo>
                <a:lnTo>
                  <a:pt x="0" y="83820"/>
                </a:lnTo>
                <a:lnTo>
                  <a:pt x="1257" y="69277"/>
                </a:lnTo>
                <a:lnTo>
                  <a:pt x="4886" y="55550"/>
                </a:lnTo>
                <a:lnTo>
                  <a:pt x="10676" y="42852"/>
                </a:lnTo>
                <a:lnTo>
                  <a:pt x="18414" y="31394"/>
                </a:lnTo>
                <a:lnTo>
                  <a:pt x="27887" y="21389"/>
                </a:lnTo>
                <a:lnTo>
                  <a:pt x="38883" y="13048"/>
                </a:lnTo>
                <a:lnTo>
                  <a:pt x="51190" y="6586"/>
                </a:lnTo>
                <a:lnTo>
                  <a:pt x="64595" y="2213"/>
                </a:lnTo>
                <a:lnTo>
                  <a:pt x="78886" y="142"/>
                </a:lnTo>
                <a:lnTo>
                  <a:pt x="83807" y="0"/>
                </a:lnTo>
                <a:lnTo>
                  <a:pt x="98348" y="1256"/>
                </a:lnTo>
                <a:lnTo>
                  <a:pt x="112074" y="4886"/>
                </a:lnTo>
                <a:lnTo>
                  <a:pt x="124772" y="10675"/>
                </a:lnTo>
                <a:lnTo>
                  <a:pt x="136229" y="18412"/>
                </a:lnTo>
                <a:lnTo>
                  <a:pt x="146234" y="27885"/>
                </a:lnTo>
                <a:lnTo>
                  <a:pt x="154575" y="38881"/>
                </a:lnTo>
                <a:lnTo>
                  <a:pt x="161038" y="51189"/>
                </a:lnTo>
                <a:lnTo>
                  <a:pt x="165412" y="64595"/>
                </a:lnTo>
                <a:lnTo>
                  <a:pt x="167484" y="78888"/>
                </a:lnTo>
                <a:lnTo>
                  <a:pt x="167627" y="83820"/>
                </a:lnTo>
                <a:close/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4" name="object 94"/>
          <p:cNvSpPr/>
          <p:nvPr/>
        </p:nvSpPr>
        <p:spPr>
          <a:xfrm>
            <a:off x="4409003" y="3228757"/>
            <a:ext cx="51954" cy="74221"/>
          </a:xfrm>
          <a:custGeom>
            <a:avLst/>
            <a:gdLst/>
            <a:ahLst/>
            <a:cxnLst/>
            <a:rect l="l" t="t" r="r" b="b"/>
            <a:pathLst>
              <a:path w="71831" h="102615">
                <a:moveTo>
                  <a:pt x="5040" y="95747"/>
                </a:moveTo>
                <a:lnTo>
                  <a:pt x="0" y="98298"/>
                </a:lnTo>
                <a:lnTo>
                  <a:pt x="6286" y="101066"/>
                </a:lnTo>
                <a:lnTo>
                  <a:pt x="13220" y="102616"/>
                </a:lnTo>
                <a:lnTo>
                  <a:pt x="20523" y="102616"/>
                </a:lnTo>
                <a:lnTo>
                  <a:pt x="34800" y="100595"/>
                </a:lnTo>
                <a:lnTo>
                  <a:pt x="47535" y="94913"/>
                </a:lnTo>
                <a:lnTo>
                  <a:pt x="58159" y="86143"/>
                </a:lnTo>
                <a:lnTo>
                  <a:pt x="66100" y="74855"/>
                </a:lnTo>
                <a:lnTo>
                  <a:pt x="70789" y="61622"/>
                </a:lnTo>
                <a:lnTo>
                  <a:pt x="71831" y="51308"/>
                </a:lnTo>
                <a:lnTo>
                  <a:pt x="69811" y="37031"/>
                </a:lnTo>
                <a:lnTo>
                  <a:pt x="64132" y="24295"/>
                </a:lnTo>
                <a:lnTo>
                  <a:pt x="55363" y="13672"/>
                </a:lnTo>
                <a:lnTo>
                  <a:pt x="44076" y="5730"/>
                </a:lnTo>
                <a:lnTo>
                  <a:pt x="30841" y="1041"/>
                </a:lnTo>
                <a:lnTo>
                  <a:pt x="20523" y="0"/>
                </a:lnTo>
                <a:lnTo>
                  <a:pt x="13220" y="0"/>
                </a:lnTo>
                <a:lnTo>
                  <a:pt x="6286" y="1549"/>
                </a:lnTo>
                <a:lnTo>
                  <a:pt x="0" y="4318"/>
                </a:lnTo>
                <a:lnTo>
                  <a:pt x="11360" y="11165"/>
                </a:lnTo>
                <a:lnTo>
                  <a:pt x="20557" y="20623"/>
                </a:lnTo>
                <a:lnTo>
                  <a:pt x="27086" y="32190"/>
                </a:lnTo>
                <a:lnTo>
                  <a:pt x="30442" y="45367"/>
                </a:lnTo>
                <a:lnTo>
                  <a:pt x="30784" y="51308"/>
                </a:lnTo>
                <a:lnTo>
                  <a:pt x="28923" y="65013"/>
                </a:lnTo>
                <a:lnTo>
                  <a:pt x="23676" y="77320"/>
                </a:lnTo>
                <a:lnTo>
                  <a:pt x="15547" y="87731"/>
                </a:lnTo>
                <a:lnTo>
                  <a:pt x="5040" y="95747"/>
                </a:lnTo>
                <a:close/>
              </a:path>
            </a:pathLst>
          </a:custGeom>
          <a:solidFill>
            <a:srgbClr val="39BFC7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" name="object 21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" name="object 20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" name="object 19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" name="object 18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" name="object 17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" name="object 16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45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81861" y="1129539"/>
            <a:ext cx="3505977" cy="4433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234353" marR="1233792" algn="ctr">
              <a:lnSpc>
                <a:spcPct val="95825"/>
              </a:lnSpc>
            </a:pPr>
            <a:r>
              <a:rPr sz="723" b="1" spc="12" dirty="0">
                <a:solidFill>
                  <a:srgbClr val="FDFDFD"/>
                </a:solidFill>
                <a:latin typeface="Times New Roman"/>
                <a:cs typeface="Times New Roman"/>
              </a:rPr>
              <a:t>ELEME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N</a:t>
            </a:r>
            <a:r>
              <a:rPr sz="723" b="1" spc="-34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spc="-6" dirty="0">
                <a:solidFill>
                  <a:srgbClr val="FDFDFD"/>
                </a:solidFill>
                <a:latin typeface="Times New Roman"/>
                <a:cs typeface="Times New Roman"/>
              </a:rPr>
              <a:t>K</a:t>
            </a:r>
            <a:r>
              <a:rPr sz="723" b="1" spc="12" dirty="0">
                <a:solidFill>
                  <a:srgbClr val="FDFDFD"/>
                </a:solidFill>
                <a:latin typeface="Times New Roman"/>
                <a:cs typeface="Times New Roman"/>
              </a:rPr>
              <a:t>OMPETENS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I </a:t>
            </a:r>
            <a:r>
              <a:rPr sz="723" b="1" spc="14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2</a:t>
            </a:r>
            <a:endParaRPr sz="723">
              <a:latin typeface="Times New Roman"/>
              <a:cs typeface="Times New Roman"/>
            </a:endParaRPr>
          </a:p>
          <a:p>
            <a:pPr marL="801262">
              <a:lnSpc>
                <a:spcPct val="95825"/>
              </a:lnSpc>
              <a:spcBef>
                <a:spcPts val="458"/>
              </a:spcBef>
            </a:pPr>
            <a:r>
              <a:rPr sz="723" b="1" spc="-3" dirty="0">
                <a:solidFill>
                  <a:srgbClr val="FDFDFD"/>
                </a:solidFill>
                <a:latin typeface="Times New Roman"/>
                <a:cs typeface="Times New Roman"/>
              </a:rPr>
              <a:t>M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enerap</a:t>
            </a:r>
            <a:r>
              <a:rPr sz="723" b="1" spc="-3" dirty="0">
                <a:solidFill>
                  <a:srgbClr val="FDFDFD"/>
                </a:solidFill>
                <a:latin typeface="Times New Roman"/>
                <a:cs typeface="Times New Roman"/>
              </a:rPr>
              <a:t>k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an</a:t>
            </a:r>
            <a:r>
              <a:rPr sz="723" b="1" spc="129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in</a:t>
            </a:r>
            <a:r>
              <a:rPr sz="723" b="1" spc="-7" dirty="0">
                <a:solidFill>
                  <a:srgbClr val="FDFDFD"/>
                </a:solidFill>
                <a:latin typeface="Times New Roman"/>
                <a:cs typeface="Times New Roman"/>
              </a:rPr>
              <a:t>f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ormasi</a:t>
            </a:r>
            <a:r>
              <a:rPr sz="723" b="1" spc="141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yang</a:t>
            </a:r>
            <a:r>
              <a:rPr sz="723" b="1" spc="59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telah</a:t>
            </a:r>
            <a:r>
              <a:rPr sz="723" b="1" spc="153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diterima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81861" y="1572858"/>
            <a:ext cx="745421" cy="15195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2" name="object 12"/>
          <p:cNvSpPr txBox="1"/>
          <p:nvPr/>
        </p:nvSpPr>
        <p:spPr>
          <a:xfrm>
            <a:off x="4827282" y="1572858"/>
            <a:ext cx="2760557" cy="15195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5" marR="2072420" algn="just">
              <a:lnSpc>
                <a:spcPct val="95825"/>
              </a:lnSpc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emba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eori</a:t>
            </a:r>
            <a:endParaRPr sz="723">
              <a:latin typeface="Times New Roman"/>
              <a:cs typeface="Times New Roman"/>
            </a:endParaRPr>
          </a:p>
          <a:p>
            <a:pPr marL="104155" marR="88081" algn="just">
              <a:lnSpc>
                <a:spcPts val="831"/>
              </a:lnSpc>
              <a:spcBef>
                <a:spcPts val="25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alah</a:t>
            </a:r>
            <a:r>
              <a:rPr sz="723" spc="-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pengantar</a:t>
            </a:r>
            <a:r>
              <a:rPr sz="723" spc="1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teori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modul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spc="-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ermat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pada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“Bagian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e- </a:t>
            </a:r>
            <a:endParaRPr sz="723">
              <a:latin typeface="Times New Roman"/>
              <a:cs typeface="Times New Roman"/>
            </a:endParaRPr>
          </a:p>
          <a:p>
            <a:pPr marL="104155" marR="88081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nerap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1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723" spc="1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elah</a:t>
            </a:r>
            <a:r>
              <a:rPr sz="723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Diterima</a:t>
            </a:r>
            <a:r>
              <a:rPr sz="723" spc="-79" dirty="0">
                <a:solidFill>
                  <a:srgbClr val="363435"/>
                </a:solidFill>
                <a:latin typeface="Times New Roman"/>
                <a:cs typeface="Times New Roman"/>
              </a:rPr>
              <a:t>”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Catatlah</a:t>
            </a:r>
            <a:r>
              <a:rPr sz="723" spc="1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mengapa 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surat </a:t>
            </a:r>
            <a:endParaRPr sz="723">
              <a:latin typeface="Times New Roman"/>
              <a:cs typeface="Times New Roman"/>
            </a:endParaRPr>
          </a:p>
          <a:p>
            <a:pPr marL="104155" marR="88081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perintah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SPK)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atau</a:t>
            </a:r>
            <a:r>
              <a:rPr sz="723" spc="7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r>
              <a:rPr sz="723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edaran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perlu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dilaksana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 </a:t>
            </a:r>
            <a:endParaRPr sz="723">
              <a:latin typeface="Times New Roman"/>
              <a:cs typeface="Times New Roman"/>
            </a:endParaRPr>
          </a:p>
          <a:p>
            <a:pPr marL="104155" marR="88081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r>
              <a:rPr sz="723" spc="1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spesifi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asi,</a:t>
            </a:r>
            <a:r>
              <a:rPr sz="723" spc="-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standar 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kualitas,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osedur 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1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waktu</a:t>
            </a:r>
            <a:r>
              <a:rPr sz="723" spc="1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 </a:t>
            </a:r>
            <a:endParaRPr sz="723">
              <a:latin typeface="Times New Roman"/>
              <a:cs typeface="Times New Roman"/>
            </a:endParaRPr>
          </a:p>
          <a:p>
            <a:pPr marL="104155" marR="88081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ditentu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? 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Catat  pula</a:t>
            </a:r>
            <a:r>
              <a:rPr sz="723" spc="1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mengapa 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emampuan </a:t>
            </a:r>
            <a:r>
              <a:rPr sz="723" spc="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1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 </a:t>
            </a:r>
            <a:endParaRPr sz="723">
              <a:latin typeface="Times New Roman"/>
              <a:cs typeface="Times New Roman"/>
            </a:endParaRPr>
          </a:p>
          <a:p>
            <a:pPr marL="104155" marR="88081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723" spc="-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sangat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penting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104155" marR="88081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tuk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eberhasilan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pelaksanaan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?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Bagaimana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bisa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 </a:t>
            </a:r>
            <a:endParaRPr sz="723">
              <a:latin typeface="Times New Roman"/>
              <a:cs typeface="Times New Roman"/>
            </a:endParaRPr>
          </a:p>
          <a:p>
            <a:pPr marL="104155" marR="88081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sama</a:t>
            </a:r>
            <a:r>
              <a:rPr sz="723" spc="1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elesai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1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?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dapat  mengambil </a:t>
            </a:r>
            <a:endParaRPr sz="723">
              <a:latin typeface="Times New Roman"/>
              <a:cs typeface="Times New Roman"/>
            </a:endParaRPr>
          </a:p>
          <a:p>
            <a:pPr marL="104155" marR="88081" algn="just">
              <a:lnSpc>
                <a:spcPts val="831"/>
              </a:lnSpc>
              <a:spcBef>
                <a:spcPts val="252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asus</a:t>
            </a:r>
            <a:r>
              <a:rPr sz="723" spc="-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pada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pemasangan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58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TS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ooftop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on-grid.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81861" y="3092423"/>
            <a:ext cx="745421" cy="69285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0" name="object 10"/>
          <p:cNvSpPr txBox="1"/>
          <p:nvPr/>
        </p:nvSpPr>
        <p:spPr>
          <a:xfrm>
            <a:off x="4827282" y="3092423"/>
            <a:ext cx="2760557" cy="69285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5" marR="175779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dapat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memperluas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pengetahuan</a:t>
            </a:r>
            <a:r>
              <a:rPr sz="723" spc="1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tentang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penting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 </a:t>
            </a:r>
            <a:endParaRPr sz="723">
              <a:latin typeface="Times New Roman"/>
              <a:cs typeface="Times New Roman"/>
            </a:endParaRPr>
          </a:p>
          <a:p>
            <a:pPr marL="104155" marR="175779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melaksana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oy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ek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 standar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kualitas, </a:t>
            </a:r>
            <a:endParaRPr sz="723">
              <a:latin typeface="Times New Roman"/>
              <a:cs typeface="Times New Roman"/>
            </a:endParaRPr>
          </a:p>
          <a:p>
            <a:pPr marL="104155" marR="175779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osedur</a:t>
            </a:r>
            <a:r>
              <a:rPr sz="723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waktu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ditentu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serta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-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 </a:t>
            </a:r>
            <a:endParaRPr sz="723">
              <a:latin typeface="Times New Roman"/>
              <a:cs typeface="Times New Roman"/>
            </a:endParaRPr>
          </a:p>
          <a:p>
            <a:pPr marL="104155" marR="175779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ektif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efisien.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81861" y="3785275"/>
            <a:ext cx="745421" cy="12439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8" name="object 8"/>
          <p:cNvSpPr txBox="1"/>
          <p:nvPr/>
        </p:nvSpPr>
        <p:spPr>
          <a:xfrm>
            <a:off x="4827282" y="3785275"/>
            <a:ext cx="2760557" cy="12439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5" marR="88145" algn="just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Laku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 analisis</a:t>
            </a:r>
            <a:r>
              <a:rPr sz="723" spc="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terhadap 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telah</a:t>
            </a:r>
            <a:r>
              <a:rPr sz="723" spc="1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simak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 </a:t>
            </a:r>
            <a:endParaRPr sz="723">
              <a:latin typeface="Times New Roman"/>
              <a:cs typeface="Times New Roman"/>
            </a:endParaRPr>
          </a:p>
          <a:p>
            <a:pPr marL="104155" marR="88145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oleh</a:t>
            </a:r>
            <a:r>
              <a:rPr sz="723" spc="9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gagasan</a:t>
            </a:r>
            <a:r>
              <a:rPr sz="723" spc="-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enaan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dengan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penerapan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butir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104155" marR="88145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masi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SPK/</a:t>
            </a:r>
            <a:r>
              <a:rPr sz="723" spc="-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edaran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bentuk</a:t>
            </a:r>
            <a:r>
              <a:rPr sz="723" spc="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instruksi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 </a:t>
            </a:r>
            <a:endParaRPr sz="723">
              <a:latin typeface="Times New Roman"/>
              <a:cs typeface="Times New Roman"/>
            </a:endParaRPr>
          </a:p>
          <a:p>
            <a:pPr marL="104155" marR="88145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jelas,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terukur</a:t>
            </a:r>
            <a:r>
              <a:rPr sz="723" spc="1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bagaimana</a:t>
            </a:r>
            <a:r>
              <a:rPr sz="723" spc="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membagi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tugas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mengont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 </a:t>
            </a:r>
            <a:endParaRPr sz="723">
              <a:latin typeface="Times New Roman"/>
              <a:cs typeface="Times New Roman"/>
            </a:endParaRPr>
          </a:p>
          <a:p>
            <a:pPr marL="104155" marR="88145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agar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tetap 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solid,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osedural</a:t>
            </a:r>
            <a:r>
              <a:rPr sz="723" spc="1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1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r>
              <a:rPr sz="723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standar  da- </a:t>
            </a:r>
            <a:endParaRPr sz="723">
              <a:latin typeface="Times New Roman"/>
              <a:cs typeface="Times New Roman"/>
            </a:endParaRPr>
          </a:p>
          <a:p>
            <a:pPr marL="104155" marR="88145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lam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melaksana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ditugas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an.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Laku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5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juga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analisis </a:t>
            </a:r>
            <a:endParaRPr sz="723">
              <a:latin typeface="Times New Roman"/>
              <a:cs typeface="Times New Roman"/>
            </a:endParaRPr>
          </a:p>
          <a:p>
            <a:pPr marL="104155" marR="88145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tentang 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bentuk 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sebaik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diterap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1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selama </a:t>
            </a:r>
            <a:endParaRPr sz="723">
              <a:latin typeface="Times New Roman"/>
              <a:cs typeface="Times New Roman"/>
            </a:endParaRPr>
          </a:p>
          <a:p>
            <a:pPr marL="104155" marR="88145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berlangsung.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81861" y="5029270"/>
            <a:ext cx="745421" cy="12439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6" name="object 6"/>
          <p:cNvSpPr txBox="1"/>
          <p:nvPr/>
        </p:nvSpPr>
        <p:spPr>
          <a:xfrm>
            <a:off x="4827282" y="5029270"/>
            <a:ext cx="2760557" cy="12439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5" marR="88035" algn="just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Diskusi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gagasan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atau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pendapat</a:t>
            </a:r>
            <a:r>
              <a:rPr sz="723" spc="1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setelah</a:t>
            </a:r>
            <a:r>
              <a:rPr sz="723" spc="1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yimak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pengan- </a:t>
            </a:r>
            <a:endParaRPr sz="723">
              <a:latin typeface="Times New Roman"/>
              <a:cs typeface="Times New Roman"/>
            </a:endParaRPr>
          </a:p>
          <a:p>
            <a:pPr marL="104155" marR="88035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tar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teori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tersebut</a:t>
            </a:r>
            <a:r>
              <a:rPr sz="723" spc="1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atas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oleh</a:t>
            </a:r>
            <a:r>
              <a:rPr sz="723" spc="1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bah- </a:t>
            </a:r>
            <a:endParaRPr sz="723">
              <a:latin typeface="Times New Roman"/>
              <a:cs typeface="Times New Roman"/>
            </a:endParaRPr>
          </a:p>
          <a:p>
            <a:pPr marL="104155" marR="88035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an-bahan  untuk</a:t>
            </a:r>
            <a:r>
              <a:rPr sz="723" spc="1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tugas</a:t>
            </a:r>
            <a:r>
              <a:rPr sz="723" spc="10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pembuatan 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laporan</a:t>
            </a:r>
            <a:r>
              <a:rPr sz="723" spc="9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elompok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tentang </a:t>
            </a:r>
            <a:r>
              <a:rPr sz="723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lang- </a:t>
            </a:r>
            <a:endParaRPr sz="723">
              <a:latin typeface="Times New Roman"/>
              <a:cs typeface="Times New Roman"/>
            </a:endParaRPr>
          </a:p>
          <a:p>
            <a:pPr marL="104155" marR="88035" algn="just">
              <a:lnSpc>
                <a:spcPts val="831"/>
              </a:lnSpc>
              <a:spcBef>
                <a:spcPts val="252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ah-lang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ah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harus</a:t>
            </a:r>
            <a:r>
              <a:rPr sz="723" spc="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 oleh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seorang</a:t>
            </a:r>
            <a:r>
              <a:rPr sz="723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epala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anggota </a:t>
            </a:r>
            <a:endParaRPr sz="723">
              <a:latin typeface="Times New Roman"/>
              <a:cs typeface="Times New Roman"/>
            </a:endParaRPr>
          </a:p>
          <a:p>
            <a:pPr marL="104155" marR="88035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lapangan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 melaksana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tugas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erjaan,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agar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 </a:t>
            </a:r>
            <a:endParaRPr sz="723">
              <a:latin typeface="Times New Roman"/>
              <a:cs typeface="Times New Roman"/>
            </a:endParaRPr>
          </a:p>
          <a:p>
            <a:pPr marL="104155" marR="88035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dapat</a:t>
            </a:r>
            <a:r>
              <a:rPr sz="723" spc="1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dilaksana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SO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standar</a:t>
            </a:r>
            <a:r>
              <a:rPr sz="723" spc="1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1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apai</a:t>
            </a:r>
            <a:r>
              <a:rPr sz="723" spc="1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hasil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seperti </a:t>
            </a:r>
            <a:endParaRPr sz="723">
              <a:latin typeface="Times New Roman"/>
              <a:cs typeface="Times New Roman"/>
            </a:endParaRPr>
          </a:p>
          <a:p>
            <a:pPr marL="104155" marR="88035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an.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Bagaimana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erjasama</a:t>
            </a:r>
            <a:r>
              <a:rPr sz="723" spc="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dibangun </a:t>
            </a:r>
            <a:endParaRPr sz="723">
              <a:latin typeface="Times New Roman"/>
              <a:cs typeface="Times New Roman"/>
            </a:endParaRPr>
          </a:p>
          <a:p>
            <a:pPr marL="104155" marR="88035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bject 115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8" name="object 98"/>
          <p:cNvSpPr/>
          <p:nvPr/>
        </p:nvSpPr>
        <p:spPr>
          <a:xfrm>
            <a:off x="4081861" y="1129539"/>
            <a:ext cx="3505975" cy="1629793"/>
          </a:xfrm>
          <a:custGeom>
            <a:avLst/>
            <a:gdLst/>
            <a:ahLst/>
            <a:cxnLst/>
            <a:rect l="l" t="t" r="r" b="b"/>
            <a:pathLst>
              <a:path w="4847297" h="2253322">
                <a:moveTo>
                  <a:pt x="1030605" y="0"/>
                </a:moveTo>
                <a:lnTo>
                  <a:pt x="0" y="0"/>
                </a:lnTo>
                <a:lnTo>
                  <a:pt x="0" y="2253322"/>
                </a:lnTo>
                <a:lnTo>
                  <a:pt x="4847297" y="2253322"/>
                </a:lnTo>
                <a:lnTo>
                  <a:pt x="4847297" y="0"/>
                </a:lnTo>
                <a:lnTo>
                  <a:pt x="1030605" y="0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9" name="object 99"/>
          <p:cNvSpPr/>
          <p:nvPr/>
        </p:nvSpPr>
        <p:spPr>
          <a:xfrm>
            <a:off x="4079564" y="1129538"/>
            <a:ext cx="747717" cy="0"/>
          </a:xfrm>
          <a:custGeom>
            <a:avLst/>
            <a:gdLst/>
            <a:ahLst/>
            <a:cxnLst/>
            <a:rect l="l" t="t" r="r" b="b"/>
            <a:pathLst>
              <a:path w="1033780">
                <a:moveTo>
                  <a:pt x="0" y="0"/>
                </a:moveTo>
                <a:lnTo>
                  <a:pt x="103378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0" name="object 100"/>
          <p:cNvSpPr/>
          <p:nvPr/>
        </p:nvSpPr>
        <p:spPr>
          <a:xfrm>
            <a:off x="4081861" y="1131836"/>
            <a:ext cx="0" cy="1625200"/>
          </a:xfrm>
          <a:custGeom>
            <a:avLst/>
            <a:gdLst/>
            <a:ahLst/>
            <a:cxnLst/>
            <a:rect l="l" t="t" r="r" b="b"/>
            <a:pathLst>
              <a:path h="2246972">
                <a:moveTo>
                  <a:pt x="0" y="22469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1" name="object 101"/>
          <p:cNvSpPr/>
          <p:nvPr/>
        </p:nvSpPr>
        <p:spPr>
          <a:xfrm>
            <a:off x="4827282" y="1129538"/>
            <a:ext cx="2762851" cy="0"/>
          </a:xfrm>
          <a:custGeom>
            <a:avLst/>
            <a:gdLst/>
            <a:ahLst/>
            <a:cxnLst/>
            <a:rect l="l" t="t" r="r" b="b"/>
            <a:pathLst>
              <a:path w="3819867">
                <a:moveTo>
                  <a:pt x="0" y="0"/>
                </a:moveTo>
                <a:lnTo>
                  <a:pt x="381986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2" name="object 102"/>
          <p:cNvSpPr/>
          <p:nvPr/>
        </p:nvSpPr>
        <p:spPr>
          <a:xfrm>
            <a:off x="4827281" y="1131836"/>
            <a:ext cx="0" cy="1625200"/>
          </a:xfrm>
          <a:custGeom>
            <a:avLst/>
            <a:gdLst/>
            <a:ahLst/>
            <a:cxnLst/>
            <a:rect l="l" t="t" r="r" b="b"/>
            <a:pathLst>
              <a:path h="2246972">
                <a:moveTo>
                  <a:pt x="0" y="22469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3" name="object 103"/>
          <p:cNvSpPr/>
          <p:nvPr/>
        </p:nvSpPr>
        <p:spPr>
          <a:xfrm>
            <a:off x="7587838" y="1131836"/>
            <a:ext cx="0" cy="1625200"/>
          </a:xfrm>
          <a:custGeom>
            <a:avLst/>
            <a:gdLst/>
            <a:ahLst/>
            <a:cxnLst/>
            <a:rect l="l" t="t" r="r" b="b"/>
            <a:pathLst>
              <a:path h="2246972">
                <a:moveTo>
                  <a:pt x="0" y="22469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4" name="object 104"/>
          <p:cNvSpPr/>
          <p:nvPr/>
        </p:nvSpPr>
        <p:spPr>
          <a:xfrm>
            <a:off x="4079564" y="2759333"/>
            <a:ext cx="747717" cy="0"/>
          </a:xfrm>
          <a:custGeom>
            <a:avLst/>
            <a:gdLst/>
            <a:ahLst/>
            <a:cxnLst/>
            <a:rect l="l" t="t" r="r" b="b"/>
            <a:pathLst>
              <a:path w="1033780">
                <a:moveTo>
                  <a:pt x="0" y="0"/>
                </a:moveTo>
                <a:lnTo>
                  <a:pt x="103378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5" name="object 105"/>
          <p:cNvSpPr/>
          <p:nvPr/>
        </p:nvSpPr>
        <p:spPr>
          <a:xfrm>
            <a:off x="4827282" y="2759333"/>
            <a:ext cx="2762851" cy="0"/>
          </a:xfrm>
          <a:custGeom>
            <a:avLst/>
            <a:gdLst/>
            <a:ahLst/>
            <a:cxnLst/>
            <a:rect l="l" t="t" r="r" b="b"/>
            <a:pathLst>
              <a:path w="3819867">
                <a:moveTo>
                  <a:pt x="0" y="0"/>
                </a:moveTo>
                <a:lnTo>
                  <a:pt x="381986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6" name="object 106"/>
          <p:cNvSpPr/>
          <p:nvPr/>
        </p:nvSpPr>
        <p:spPr>
          <a:xfrm>
            <a:off x="4442882" y="1444506"/>
            <a:ext cx="285721" cy="285721"/>
          </a:xfrm>
          <a:custGeom>
            <a:avLst/>
            <a:gdLst/>
            <a:ahLst/>
            <a:cxnLst/>
            <a:rect l="l" t="t" r="r" b="b"/>
            <a:pathLst>
              <a:path w="395033" h="395033">
                <a:moveTo>
                  <a:pt x="0" y="59804"/>
                </a:moveTo>
                <a:lnTo>
                  <a:pt x="59804" y="0"/>
                </a:lnTo>
                <a:lnTo>
                  <a:pt x="382816" y="323011"/>
                </a:lnTo>
                <a:lnTo>
                  <a:pt x="394384" y="344629"/>
                </a:lnTo>
                <a:lnTo>
                  <a:pt x="395033" y="356652"/>
                </a:lnTo>
                <a:lnTo>
                  <a:pt x="392258" y="368432"/>
                </a:lnTo>
                <a:lnTo>
                  <a:pt x="382816" y="382816"/>
                </a:lnTo>
                <a:lnTo>
                  <a:pt x="361189" y="394384"/>
                </a:lnTo>
                <a:lnTo>
                  <a:pt x="349165" y="395033"/>
                </a:lnTo>
                <a:lnTo>
                  <a:pt x="337388" y="392258"/>
                </a:lnTo>
                <a:lnTo>
                  <a:pt x="326648" y="386060"/>
                </a:lnTo>
                <a:lnTo>
                  <a:pt x="323011" y="382816"/>
                </a:lnTo>
                <a:lnTo>
                  <a:pt x="0" y="59804"/>
                </a:lnTo>
                <a:close/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7" name="object 107"/>
          <p:cNvSpPr/>
          <p:nvPr/>
        </p:nvSpPr>
        <p:spPr>
          <a:xfrm>
            <a:off x="4416977" y="1418602"/>
            <a:ext cx="69159" cy="69159"/>
          </a:xfrm>
          <a:custGeom>
            <a:avLst/>
            <a:gdLst/>
            <a:ahLst/>
            <a:cxnLst/>
            <a:rect l="l" t="t" r="r" b="b"/>
            <a:pathLst>
              <a:path w="95618" h="95618">
                <a:moveTo>
                  <a:pt x="95618" y="35813"/>
                </a:moveTo>
                <a:lnTo>
                  <a:pt x="0" y="0"/>
                </a:lnTo>
                <a:lnTo>
                  <a:pt x="35813" y="95618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8" name="object 108"/>
          <p:cNvSpPr/>
          <p:nvPr/>
        </p:nvSpPr>
        <p:spPr>
          <a:xfrm>
            <a:off x="4652977" y="1654611"/>
            <a:ext cx="43255" cy="43246"/>
          </a:xfrm>
          <a:custGeom>
            <a:avLst/>
            <a:gdLst/>
            <a:ahLst/>
            <a:cxnLst/>
            <a:rect l="l" t="t" r="r" b="b"/>
            <a:pathLst>
              <a:path w="59804" h="59791">
                <a:moveTo>
                  <a:pt x="59804" y="0"/>
                </a:moveTo>
                <a:lnTo>
                  <a:pt x="0" y="59791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9" name="object 109"/>
          <p:cNvSpPr/>
          <p:nvPr/>
        </p:nvSpPr>
        <p:spPr>
          <a:xfrm>
            <a:off x="4278631" y="1256676"/>
            <a:ext cx="377441" cy="448290"/>
          </a:xfrm>
          <a:custGeom>
            <a:avLst/>
            <a:gdLst/>
            <a:ahLst/>
            <a:cxnLst/>
            <a:rect l="l" t="t" r="r" b="b"/>
            <a:pathLst>
              <a:path w="521843" h="619798">
                <a:moveTo>
                  <a:pt x="482536" y="619798"/>
                </a:moveTo>
                <a:lnTo>
                  <a:pt x="0" y="619798"/>
                </a:lnTo>
                <a:lnTo>
                  <a:pt x="0" y="0"/>
                </a:lnTo>
                <a:lnTo>
                  <a:pt x="355828" y="0"/>
                </a:lnTo>
                <a:lnTo>
                  <a:pt x="369990" y="2375"/>
                </a:lnTo>
                <a:lnTo>
                  <a:pt x="391591" y="18978"/>
                </a:lnTo>
                <a:lnTo>
                  <a:pt x="399008" y="43205"/>
                </a:lnTo>
                <a:lnTo>
                  <a:pt x="399008" y="122834"/>
                </a:lnTo>
                <a:lnTo>
                  <a:pt x="478650" y="122834"/>
                </a:lnTo>
                <a:lnTo>
                  <a:pt x="492811" y="125208"/>
                </a:lnTo>
                <a:lnTo>
                  <a:pt x="505000" y="131799"/>
                </a:lnTo>
                <a:lnTo>
                  <a:pt x="514418" y="141807"/>
                </a:lnTo>
                <a:lnTo>
                  <a:pt x="520267" y="154434"/>
                </a:lnTo>
                <a:lnTo>
                  <a:pt x="521843" y="166039"/>
                </a:lnTo>
                <a:lnTo>
                  <a:pt x="521843" y="448068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0" name="object 110"/>
          <p:cNvSpPr/>
          <p:nvPr/>
        </p:nvSpPr>
        <p:spPr>
          <a:xfrm>
            <a:off x="4231206" y="1301649"/>
            <a:ext cx="371543" cy="446343"/>
          </a:xfrm>
          <a:custGeom>
            <a:avLst/>
            <a:gdLst/>
            <a:ahLst/>
            <a:cxnLst/>
            <a:rect l="l" t="t" r="r" b="b"/>
            <a:pathLst>
              <a:path w="513689" h="617105">
                <a:moveTo>
                  <a:pt x="65570" y="0"/>
                </a:moveTo>
                <a:lnTo>
                  <a:pt x="0" y="0"/>
                </a:lnTo>
                <a:lnTo>
                  <a:pt x="0" y="617105"/>
                </a:lnTo>
                <a:lnTo>
                  <a:pt x="513689" y="617105"/>
                </a:lnTo>
                <a:lnTo>
                  <a:pt x="513689" y="557618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1" name="object 111"/>
          <p:cNvSpPr/>
          <p:nvPr/>
        </p:nvSpPr>
        <p:spPr>
          <a:xfrm>
            <a:off x="4327151" y="1418602"/>
            <a:ext cx="68405" cy="0"/>
          </a:xfrm>
          <a:custGeom>
            <a:avLst/>
            <a:gdLst/>
            <a:ahLst/>
            <a:cxnLst/>
            <a:rect l="l" t="t" r="r" b="b"/>
            <a:pathLst>
              <a:path w="94576">
                <a:moveTo>
                  <a:pt x="94576" y="0"/>
                </a:moveTo>
                <a:lnTo>
                  <a:pt x="0" y="0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2" name="object 112"/>
          <p:cNvSpPr/>
          <p:nvPr/>
        </p:nvSpPr>
        <p:spPr>
          <a:xfrm>
            <a:off x="4327151" y="1457366"/>
            <a:ext cx="80559" cy="0"/>
          </a:xfrm>
          <a:custGeom>
            <a:avLst/>
            <a:gdLst/>
            <a:ahLst/>
            <a:cxnLst/>
            <a:rect l="l" t="t" r="r" b="b"/>
            <a:pathLst>
              <a:path w="111379">
                <a:moveTo>
                  <a:pt x="111378" y="0"/>
                </a:moveTo>
                <a:lnTo>
                  <a:pt x="0" y="0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3" name="object 113"/>
          <p:cNvSpPr/>
          <p:nvPr/>
        </p:nvSpPr>
        <p:spPr>
          <a:xfrm>
            <a:off x="4327151" y="1499243"/>
            <a:ext cx="93979" cy="0"/>
          </a:xfrm>
          <a:custGeom>
            <a:avLst/>
            <a:gdLst/>
            <a:ahLst/>
            <a:cxnLst/>
            <a:rect l="l" t="t" r="r" b="b"/>
            <a:pathLst>
              <a:path w="129933">
                <a:moveTo>
                  <a:pt x="129933" y="0"/>
                </a:moveTo>
                <a:lnTo>
                  <a:pt x="0" y="0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4" name="object 114"/>
          <p:cNvSpPr/>
          <p:nvPr/>
        </p:nvSpPr>
        <p:spPr>
          <a:xfrm>
            <a:off x="4301650" y="1279697"/>
            <a:ext cx="104606" cy="104588"/>
          </a:xfrm>
          <a:custGeom>
            <a:avLst/>
            <a:gdLst/>
            <a:ahLst/>
            <a:cxnLst/>
            <a:rect l="l" t="t" r="r" b="b"/>
            <a:pathLst>
              <a:path w="144627" h="144602">
                <a:moveTo>
                  <a:pt x="0" y="144602"/>
                </a:moveTo>
                <a:lnTo>
                  <a:pt x="144627" y="0"/>
                </a:lnTo>
                <a:lnTo>
                  <a:pt x="0" y="0"/>
                </a:lnTo>
                <a:lnTo>
                  <a:pt x="0" y="144602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4081861" y="2981582"/>
            <a:ext cx="3505975" cy="581106"/>
          </a:xfrm>
          <a:custGeom>
            <a:avLst/>
            <a:gdLst/>
            <a:ahLst/>
            <a:cxnLst/>
            <a:rect l="l" t="t" r="r" b="b"/>
            <a:pathLst>
              <a:path w="4847297" h="803427">
                <a:moveTo>
                  <a:pt x="0" y="0"/>
                </a:moveTo>
                <a:lnTo>
                  <a:pt x="0" y="803427"/>
                </a:lnTo>
                <a:lnTo>
                  <a:pt x="4847297" y="803427"/>
                </a:lnTo>
                <a:lnTo>
                  <a:pt x="48472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58E41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4081861" y="3562688"/>
            <a:ext cx="3505975" cy="968422"/>
          </a:xfrm>
          <a:custGeom>
            <a:avLst/>
            <a:gdLst/>
            <a:ahLst/>
            <a:cxnLst/>
            <a:rect l="l" t="t" r="r" b="b"/>
            <a:pathLst>
              <a:path w="4847297" h="1338922">
                <a:moveTo>
                  <a:pt x="1030605" y="0"/>
                </a:moveTo>
                <a:lnTo>
                  <a:pt x="0" y="0"/>
                </a:lnTo>
                <a:lnTo>
                  <a:pt x="0" y="1338922"/>
                </a:lnTo>
                <a:lnTo>
                  <a:pt x="4847297" y="1338922"/>
                </a:lnTo>
                <a:lnTo>
                  <a:pt x="4847297" y="0"/>
                </a:lnTo>
                <a:lnTo>
                  <a:pt x="1030605" y="0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4081861" y="5223961"/>
            <a:ext cx="3505975" cy="830636"/>
          </a:xfrm>
          <a:custGeom>
            <a:avLst/>
            <a:gdLst/>
            <a:ahLst/>
            <a:cxnLst/>
            <a:rect l="l" t="t" r="r" b="b"/>
            <a:pathLst>
              <a:path w="4847297" h="1148422">
                <a:moveTo>
                  <a:pt x="1030605" y="0"/>
                </a:moveTo>
                <a:lnTo>
                  <a:pt x="0" y="0"/>
                </a:lnTo>
                <a:lnTo>
                  <a:pt x="0" y="1148422"/>
                </a:lnTo>
                <a:lnTo>
                  <a:pt x="4847297" y="1148422"/>
                </a:lnTo>
                <a:lnTo>
                  <a:pt x="4847297" y="0"/>
                </a:lnTo>
                <a:lnTo>
                  <a:pt x="1030605" y="0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4081861" y="4531110"/>
            <a:ext cx="3505975" cy="692850"/>
          </a:xfrm>
          <a:custGeom>
            <a:avLst/>
            <a:gdLst/>
            <a:ahLst/>
            <a:cxnLst/>
            <a:rect l="l" t="t" r="r" b="b"/>
            <a:pathLst>
              <a:path w="4847297" h="957922">
                <a:moveTo>
                  <a:pt x="1030605" y="0"/>
                </a:moveTo>
                <a:lnTo>
                  <a:pt x="0" y="0"/>
                </a:lnTo>
                <a:lnTo>
                  <a:pt x="0" y="957922"/>
                </a:lnTo>
                <a:lnTo>
                  <a:pt x="4847297" y="957922"/>
                </a:lnTo>
                <a:lnTo>
                  <a:pt x="4847297" y="0"/>
                </a:lnTo>
                <a:lnTo>
                  <a:pt x="1030605" y="0"/>
                </a:lnTo>
                <a:close/>
              </a:path>
            </a:pathLst>
          </a:custGeom>
          <a:solidFill>
            <a:srgbClr val="F2F2F3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4081861" y="6054598"/>
            <a:ext cx="3505975" cy="692850"/>
          </a:xfrm>
          <a:custGeom>
            <a:avLst/>
            <a:gdLst/>
            <a:ahLst/>
            <a:cxnLst/>
            <a:rect l="l" t="t" r="r" b="b"/>
            <a:pathLst>
              <a:path w="4847297" h="957922">
                <a:moveTo>
                  <a:pt x="1030605" y="0"/>
                </a:moveTo>
                <a:lnTo>
                  <a:pt x="0" y="0"/>
                </a:lnTo>
                <a:lnTo>
                  <a:pt x="0" y="957922"/>
                </a:lnTo>
                <a:lnTo>
                  <a:pt x="4847297" y="957922"/>
                </a:lnTo>
                <a:lnTo>
                  <a:pt x="4847297" y="0"/>
                </a:lnTo>
                <a:lnTo>
                  <a:pt x="1030605" y="0"/>
                </a:lnTo>
                <a:close/>
              </a:path>
            </a:pathLst>
          </a:custGeom>
          <a:solidFill>
            <a:srgbClr val="F2F2F3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/>
          <p:nvPr/>
        </p:nvSpPr>
        <p:spPr>
          <a:xfrm>
            <a:off x="4079564" y="2981581"/>
            <a:ext cx="747717" cy="0"/>
          </a:xfrm>
          <a:custGeom>
            <a:avLst/>
            <a:gdLst/>
            <a:ahLst/>
            <a:cxnLst/>
            <a:rect l="l" t="t" r="r" b="b"/>
            <a:pathLst>
              <a:path w="1033780">
                <a:moveTo>
                  <a:pt x="0" y="0"/>
                </a:moveTo>
                <a:lnTo>
                  <a:pt x="103378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4" name="object 34"/>
          <p:cNvSpPr/>
          <p:nvPr/>
        </p:nvSpPr>
        <p:spPr>
          <a:xfrm>
            <a:off x="4081861" y="2983875"/>
            <a:ext cx="0" cy="576514"/>
          </a:xfrm>
          <a:custGeom>
            <a:avLst/>
            <a:gdLst/>
            <a:ahLst/>
            <a:cxnLst/>
            <a:rect l="l" t="t" r="r" b="b"/>
            <a:pathLst>
              <a:path h="797077">
                <a:moveTo>
                  <a:pt x="0" y="797077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5" name="object 35"/>
          <p:cNvSpPr/>
          <p:nvPr/>
        </p:nvSpPr>
        <p:spPr>
          <a:xfrm>
            <a:off x="4827282" y="2981581"/>
            <a:ext cx="2762851" cy="0"/>
          </a:xfrm>
          <a:custGeom>
            <a:avLst/>
            <a:gdLst/>
            <a:ahLst/>
            <a:cxnLst/>
            <a:rect l="l" t="t" r="r" b="b"/>
            <a:pathLst>
              <a:path w="3819867">
                <a:moveTo>
                  <a:pt x="0" y="0"/>
                </a:moveTo>
                <a:lnTo>
                  <a:pt x="381986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6" name="object 36"/>
          <p:cNvSpPr/>
          <p:nvPr/>
        </p:nvSpPr>
        <p:spPr>
          <a:xfrm>
            <a:off x="7587838" y="2983875"/>
            <a:ext cx="0" cy="576514"/>
          </a:xfrm>
          <a:custGeom>
            <a:avLst/>
            <a:gdLst/>
            <a:ahLst/>
            <a:cxnLst/>
            <a:rect l="l" t="t" r="r" b="b"/>
            <a:pathLst>
              <a:path h="797077">
                <a:moveTo>
                  <a:pt x="0" y="797077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7" name="object 37"/>
          <p:cNvSpPr/>
          <p:nvPr/>
        </p:nvSpPr>
        <p:spPr>
          <a:xfrm>
            <a:off x="4079564" y="3562685"/>
            <a:ext cx="747717" cy="0"/>
          </a:xfrm>
          <a:custGeom>
            <a:avLst/>
            <a:gdLst/>
            <a:ahLst/>
            <a:cxnLst/>
            <a:rect l="l" t="t" r="r" b="b"/>
            <a:pathLst>
              <a:path w="1033780">
                <a:moveTo>
                  <a:pt x="0" y="0"/>
                </a:moveTo>
                <a:lnTo>
                  <a:pt x="103378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8" name="object 38"/>
          <p:cNvSpPr/>
          <p:nvPr/>
        </p:nvSpPr>
        <p:spPr>
          <a:xfrm>
            <a:off x="4081861" y="3564983"/>
            <a:ext cx="0" cy="963829"/>
          </a:xfrm>
          <a:custGeom>
            <a:avLst/>
            <a:gdLst/>
            <a:ahLst/>
            <a:cxnLst/>
            <a:rect l="l" t="t" r="r" b="b"/>
            <a:pathLst>
              <a:path h="1332572">
                <a:moveTo>
                  <a:pt x="0" y="1332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9" name="object 39"/>
          <p:cNvSpPr/>
          <p:nvPr/>
        </p:nvSpPr>
        <p:spPr>
          <a:xfrm>
            <a:off x="4827282" y="3562685"/>
            <a:ext cx="2762851" cy="0"/>
          </a:xfrm>
          <a:custGeom>
            <a:avLst/>
            <a:gdLst/>
            <a:ahLst/>
            <a:cxnLst/>
            <a:rect l="l" t="t" r="r" b="b"/>
            <a:pathLst>
              <a:path w="3819867">
                <a:moveTo>
                  <a:pt x="0" y="0"/>
                </a:moveTo>
                <a:lnTo>
                  <a:pt x="381986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0" name="object 40"/>
          <p:cNvSpPr/>
          <p:nvPr/>
        </p:nvSpPr>
        <p:spPr>
          <a:xfrm>
            <a:off x="4827281" y="3564983"/>
            <a:ext cx="0" cy="963829"/>
          </a:xfrm>
          <a:custGeom>
            <a:avLst/>
            <a:gdLst/>
            <a:ahLst/>
            <a:cxnLst/>
            <a:rect l="l" t="t" r="r" b="b"/>
            <a:pathLst>
              <a:path h="1332572">
                <a:moveTo>
                  <a:pt x="0" y="1332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1" name="object 41"/>
          <p:cNvSpPr/>
          <p:nvPr/>
        </p:nvSpPr>
        <p:spPr>
          <a:xfrm>
            <a:off x="7587838" y="3564983"/>
            <a:ext cx="0" cy="963829"/>
          </a:xfrm>
          <a:custGeom>
            <a:avLst/>
            <a:gdLst/>
            <a:ahLst/>
            <a:cxnLst/>
            <a:rect l="l" t="t" r="r" b="b"/>
            <a:pathLst>
              <a:path h="1332572">
                <a:moveTo>
                  <a:pt x="0" y="1332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2" name="object 42"/>
          <p:cNvSpPr/>
          <p:nvPr/>
        </p:nvSpPr>
        <p:spPr>
          <a:xfrm>
            <a:off x="4079564" y="4531109"/>
            <a:ext cx="747717" cy="0"/>
          </a:xfrm>
          <a:custGeom>
            <a:avLst/>
            <a:gdLst/>
            <a:ahLst/>
            <a:cxnLst/>
            <a:rect l="l" t="t" r="r" b="b"/>
            <a:pathLst>
              <a:path w="1033780">
                <a:moveTo>
                  <a:pt x="0" y="0"/>
                </a:moveTo>
                <a:lnTo>
                  <a:pt x="103378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3" name="object 43"/>
          <p:cNvSpPr/>
          <p:nvPr/>
        </p:nvSpPr>
        <p:spPr>
          <a:xfrm>
            <a:off x="4081861" y="4533406"/>
            <a:ext cx="0" cy="688257"/>
          </a:xfrm>
          <a:custGeom>
            <a:avLst/>
            <a:gdLst/>
            <a:ahLst/>
            <a:cxnLst/>
            <a:rect l="l" t="t" r="r" b="b"/>
            <a:pathLst>
              <a:path h="951572">
                <a:moveTo>
                  <a:pt x="0" y="951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4" name="object 44"/>
          <p:cNvSpPr/>
          <p:nvPr/>
        </p:nvSpPr>
        <p:spPr>
          <a:xfrm>
            <a:off x="4827282" y="4531109"/>
            <a:ext cx="2762851" cy="0"/>
          </a:xfrm>
          <a:custGeom>
            <a:avLst/>
            <a:gdLst/>
            <a:ahLst/>
            <a:cxnLst/>
            <a:rect l="l" t="t" r="r" b="b"/>
            <a:pathLst>
              <a:path w="3819867">
                <a:moveTo>
                  <a:pt x="0" y="0"/>
                </a:moveTo>
                <a:lnTo>
                  <a:pt x="381986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5" name="object 45"/>
          <p:cNvSpPr/>
          <p:nvPr/>
        </p:nvSpPr>
        <p:spPr>
          <a:xfrm>
            <a:off x="4827281" y="4533406"/>
            <a:ext cx="0" cy="688257"/>
          </a:xfrm>
          <a:custGeom>
            <a:avLst/>
            <a:gdLst/>
            <a:ahLst/>
            <a:cxnLst/>
            <a:rect l="l" t="t" r="r" b="b"/>
            <a:pathLst>
              <a:path h="951572">
                <a:moveTo>
                  <a:pt x="0" y="951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6" name="object 46"/>
          <p:cNvSpPr/>
          <p:nvPr/>
        </p:nvSpPr>
        <p:spPr>
          <a:xfrm>
            <a:off x="7587838" y="4533406"/>
            <a:ext cx="0" cy="688257"/>
          </a:xfrm>
          <a:custGeom>
            <a:avLst/>
            <a:gdLst/>
            <a:ahLst/>
            <a:cxnLst/>
            <a:rect l="l" t="t" r="r" b="b"/>
            <a:pathLst>
              <a:path h="951572">
                <a:moveTo>
                  <a:pt x="0" y="951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7" name="object 47"/>
          <p:cNvSpPr/>
          <p:nvPr/>
        </p:nvSpPr>
        <p:spPr>
          <a:xfrm>
            <a:off x="4079564" y="5223961"/>
            <a:ext cx="747717" cy="0"/>
          </a:xfrm>
          <a:custGeom>
            <a:avLst/>
            <a:gdLst/>
            <a:ahLst/>
            <a:cxnLst/>
            <a:rect l="l" t="t" r="r" b="b"/>
            <a:pathLst>
              <a:path w="1033780">
                <a:moveTo>
                  <a:pt x="0" y="0"/>
                </a:moveTo>
                <a:lnTo>
                  <a:pt x="103378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8" name="object 48"/>
          <p:cNvSpPr/>
          <p:nvPr/>
        </p:nvSpPr>
        <p:spPr>
          <a:xfrm>
            <a:off x="4081861" y="5226258"/>
            <a:ext cx="0" cy="826043"/>
          </a:xfrm>
          <a:custGeom>
            <a:avLst/>
            <a:gdLst/>
            <a:ahLst/>
            <a:cxnLst/>
            <a:rect l="l" t="t" r="r" b="b"/>
            <a:pathLst>
              <a:path h="1142072">
                <a:moveTo>
                  <a:pt x="0" y="11420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9" name="object 49"/>
          <p:cNvSpPr/>
          <p:nvPr/>
        </p:nvSpPr>
        <p:spPr>
          <a:xfrm>
            <a:off x="4827282" y="5223961"/>
            <a:ext cx="2762851" cy="0"/>
          </a:xfrm>
          <a:custGeom>
            <a:avLst/>
            <a:gdLst/>
            <a:ahLst/>
            <a:cxnLst/>
            <a:rect l="l" t="t" r="r" b="b"/>
            <a:pathLst>
              <a:path w="3819867">
                <a:moveTo>
                  <a:pt x="0" y="0"/>
                </a:moveTo>
                <a:lnTo>
                  <a:pt x="381986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0" name="object 50"/>
          <p:cNvSpPr/>
          <p:nvPr/>
        </p:nvSpPr>
        <p:spPr>
          <a:xfrm>
            <a:off x="4827281" y="5226258"/>
            <a:ext cx="0" cy="826043"/>
          </a:xfrm>
          <a:custGeom>
            <a:avLst/>
            <a:gdLst/>
            <a:ahLst/>
            <a:cxnLst/>
            <a:rect l="l" t="t" r="r" b="b"/>
            <a:pathLst>
              <a:path h="1142072">
                <a:moveTo>
                  <a:pt x="0" y="11420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1" name="object 51"/>
          <p:cNvSpPr/>
          <p:nvPr/>
        </p:nvSpPr>
        <p:spPr>
          <a:xfrm>
            <a:off x="7587838" y="5226258"/>
            <a:ext cx="0" cy="826043"/>
          </a:xfrm>
          <a:custGeom>
            <a:avLst/>
            <a:gdLst/>
            <a:ahLst/>
            <a:cxnLst/>
            <a:rect l="l" t="t" r="r" b="b"/>
            <a:pathLst>
              <a:path h="1142072">
                <a:moveTo>
                  <a:pt x="0" y="11420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2" name="object 52"/>
          <p:cNvSpPr/>
          <p:nvPr/>
        </p:nvSpPr>
        <p:spPr>
          <a:xfrm>
            <a:off x="4079564" y="6054598"/>
            <a:ext cx="747717" cy="0"/>
          </a:xfrm>
          <a:custGeom>
            <a:avLst/>
            <a:gdLst/>
            <a:ahLst/>
            <a:cxnLst/>
            <a:rect l="l" t="t" r="r" b="b"/>
            <a:pathLst>
              <a:path w="1033780">
                <a:moveTo>
                  <a:pt x="0" y="0"/>
                </a:moveTo>
                <a:lnTo>
                  <a:pt x="103378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3" name="object 53"/>
          <p:cNvSpPr/>
          <p:nvPr/>
        </p:nvSpPr>
        <p:spPr>
          <a:xfrm>
            <a:off x="4081861" y="6056895"/>
            <a:ext cx="0" cy="688257"/>
          </a:xfrm>
          <a:custGeom>
            <a:avLst/>
            <a:gdLst/>
            <a:ahLst/>
            <a:cxnLst/>
            <a:rect l="l" t="t" r="r" b="b"/>
            <a:pathLst>
              <a:path h="951572">
                <a:moveTo>
                  <a:pt x="0" y="951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4" name="object 54"/>
          <p:cNvSpPr/>
          <p:nvPr/>
        </p:nvSpPr>
        <p:spPr>
          <a:xfrm>
            <a:off x="4827282" y="6054598"/>
            <a:ext cx="2762851" cy="0"/>
          </a:xfrm>
          <a:custGeom>
            <a:avLst/>
            <a:gdLst/>
            <a:ahLst/>
            <a:cxnLst/>
            <a:rect l="l" t="t" r="r" b="b"/>
            <a:pathLst>
              <a:path w="3819867">
                <a:moveTo>
                  <a:pt x="0" y="0"/>
                </a:moveTo>
                <a:lnTo>
                  <a:pt x="381986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5" name="object 55"/>
          <p:cNvSpPr/>
          <p:nvPr/>
        </p:nvSpPr>
        <p:spPr>
          <a:xfrm>
            <a:off x="4827281" y="6056895"/>
            <a:ext cx="0" cy="688257"/>
          </a:xfrm>
          <a:custGeom>
            <a:avLst/>
            <a:gdLst/>
            <a:ahLst/>
            <a:cxnLst/>
            <a:rect l="l" t="t" r="r" b="b"/>
            <a:pathLst>
              <a:path h="951572">
                <a:moveTo>
                  <a:pt x="0" y="951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6" name="object 56"/>
          <p:cNvSpPr/>
          <p:nvPr/>
        </p:nvSpPr>
        <p:spPr>
          <a:xfrm>
            <a:off x="7587838" y="6056895"/>
            <a:ext cx="0" cy="688257"/>
          </a:xfrm>
          <a:custGeom>
            <a:avLst/>
            <a:gdLst/>
            <a:ahLst/>
            <a:cxnLst/>
            <a:rect l="l" t="t" r="r" b="b"/>
            <a:pathLst>
              <a:path h="951572">
                <a:moveTo>
                  <a:pt x="0" y="951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7" name="object 57"/>
          <p:cNvSpPr/>
          <p:nvPr/>
        </p:nvSpPr>
        <p:spPr>
          <a:xfrm>
            <a:off x="4079564" y="6747450"/>
            <a:ext cx="747717" cy="0"/>
          </a:xfrm>
          <a:custGeom>
            <a:avLst/>
            <a:gdLst/>
            <a:ahLst/>
            <a:cxnLst/>
            <a:rect l="l" t="t" r="r" b="b"/>
            <a:pathLst>
              <a:path w="1033780">
                <a:moveTo>
                  <a:pt x="0" y="0"/>
                </a:moveTo>
                <a:lnTo>
                  <a:pt x="103378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8" name="object 58"/>
          <p:cNvSpPr/>
          <p:nvPr/>
        </p:nvSpPr>
        <p:spPr>
          <a:xfrm>
            <a:off x="4827282" y="6747450"/>
            <a:ext cx="2762851" cy="0"/>
          </a:xfrm>
          <a:custGeom>
            <a:avLst/>
            <a:gdLst/>
            <a:ahLst/>
            <a:cxnLst/>
            <a:rect l="l" t="t" r="r" b="b"/>
            <a:pathLst>
              <a:path w="3819867">
                <a:moveTo>
                  <a:pt x="0" y="0"/>
                </a:moveTo>
                <a:lnTo>
                  <a:pt x="381986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9" name="object 59"/>
          <p:cNvSpPr/>
          <p:nvPr/>
        </p:nvSpPr>
        <p:spPr>
          <a:xfrm>
            <a:off x="4266648" y="5351077"/>
            <a:ext cx="425394" cy="495101"/>
          </a:xfrm>
          <a:custGeom>
            <a:avLst/>
            <a:gdLst/>
            <a:ahLst/>
            <a:cxnLst/>
            <a:rect l="l" t="t" r="r" b="b"/>
            <a:pathLst>
              <a:path w="588142" h="684518">
                <a:moveTo>
                  <a:pt x="203885" y="684518"/>
                </a:moveTo>
                <a:lnTo>
                  <a:pt x="206884" y="672909"/>
                </a:lnTo>
                <a:lnTo>
                  <a:pt x="208711" y="660642"/>
                </a:lnTo>
                <a:lnTo>
                  <a:pt x="209448" y="647936"/>
                </a:lnTo>
                <a:lnTo>
                  <a:pt x="209180" y="635012"/>
                </a:lnTo>
                <a:lnTo>
                  <a:pt x="207990" y="622089"/>
                </a:lnTo>
                <a:lnTo>
                  <a:pt x="205962" y="609388"/>
                </a:lnTo>
                <a:lnTo>
                  <a:pt x="200750" y="595187"/>
                </a:lnTo>
                <a:lnTo>
                  <a:pt x="192136" y="585183"/>
                </a:lnTo>
                <a:lnTo>
                  <a:pt x="180622" y="578512"/>
                </a:lnTo>
                <a:lnTo>
                  <a:pt x="176352" y="577191"/>
                </a:lnTo>
                <a:lnTo>
                  <a:pt x="163902" y="574606"/>
                </a:lnTo>
                <a:lnTo>
                  <a:pt x="151288" y="572997"/>
                </a:lnTo>
                <a:lnTo>
                  <a:pt x="138587" y="572376"/>
                </a:lnTo>
                <a:lnTo>
                  <a:pt x="134416" y="572390"/>
                </a:lnTo>
                <a:lnTo>
                  <a:pt x="121746" y="572951"/>
                </a:lnTo>
                <a:lnTo>
                  <a:pt x="109085" y="573700"/>
                </a:lnTo>
                <a:lnTo>
                  <a:pt x="96443" y="573837"/>
                </a:lnTo>
                <a:lnTo>
                  <a:pt x="90741" y="573482"/>
                </a:lnTo>
                <a:lnTo>
                  <a:pt x="77587" y="571077"/>
                </a:lnTo>
                <a:lnTo>
                  <a:pt x="66290" y="566519"/>
                </a:lnTo>
                <a:lnTo>
                  <a:pt x="57204" y="559921"/>
                </a:lnTo>
                <a:lnTo>
                  <a:pt x="50685" y="551395"/>
                </a:lnTo>
                <a:lnTo>
                  <a:pt x="47087" y="541055"/>
                </a:lnTo>
                <a:lnTo>
                  <a:pt x="46764" y="529013"/>
                </a:lnTo>
                <a:lnTo>
                  <a:pt x="50070" y="515381"/>
                </a:lnTo>
                <a:lnTo>
                  <a:pt x="51003" y="512954"/>
                </a:lnTo>
                <a:lnTo>
                  <a:pt x="54044" y="499352"/>
                </a:lnTo>
                <a:lnTo>
                  <a:pt x="51771" y="488222"/>
                </a:lnTo>
                <a:lnTo>
                  <a:pt x="46995" y="478770"/>
                </a:lnTo>
                <a:lnTo>
                  <a:pt x="45262" y="475730"/>
                </a:lnTo>
                <a:lnTo>
                  <a:pt x="40059" y="461776"/>
                </a:lnTo>
                <a:lnTo>
                  <a:pt x="40706" y="451094"/>
                </a:lnTo>
                <a:lnTo>
                  <a:pt x="44703" y="442258"/>
                </a:lnTo>
                <a:lnTo>
                  <a:pt x="49553" y="433839"/>
                </a:lnTo>
                <a:lnTo>
                  <a:pt x="52756" y="424411"/>
                </a:lnTo>
                <a:lnTo>
                  <a:pt x="53022" y="421197"/>
                </a:lnTo>
                <a:lnTo>
                  <a:pt x="53187" y="412383"/>
                </a:lnTo>
                <a:lnTo>
                  <a:pt x="46050" y="405372"/>
                </a:lnTo>
                <a:lnTo>
                  <a:pt x="37274" y="404445"/>
                </a:lnTo>
                <a:lnTo>
                  <a:pt x="23684" y="401275"/>
                </a:lnTo>
                <a:lnTo>
                  <a:pt x="12399" y="395410"/>
                </a:lnTo>
                <a:lnTo>
                  <a:pt x="6819" y="390717"/>
                </a:lnTo>
                <a:lnTo>
                  <a:pt x="901" y="384684"/>
                </a:lnTo>
                <a:lnTo>
                  <a:pt x="0" y="375324"/>
                </a:lnTo>
                <a:lnTo>
                  <a:pt x="4419" y="368123"/>
                </a:lnTo>
                <a:lnTo>
                  <a:pt x="12643" y="354764"/>
                </a:lnTo>
                <a:lnTo>
                  <a:pt x="19892" y="342993"/>
                </a:lnTo>
                <a:lnTo>
                  <a:pt x="26243" y="332601"/>
                </a:lnTo>
                <a:lnTo>
                  <a:pt x="31773" y="323380"/>
                </a:lnTo>
                <a:lnTo>
                  <a:pt x="36558" y="315121"/>
                </a:lnTo>
                <a:lnTo>
                  <a:pt x="40675" y="307614"/>
                </a:lnTo>
                <a:lnTo>
                  <a:pt x="44200" y="300652"/>
                </a:lnTo>
                <a:lnTo>
                  <a:pt x="47211" y="294026"/>
                </a:lnTo>
                <a:lnTo>
                  <a:pt x="49782" y="287526"/>
                </a:lnTo>
                <a:lnTo>
                  <a:pt x="51992" y="280944"/>
                </a:lnTo>
                <a:lnTo>
                  <a:pt x="53916" y="274072"/>
                </a:lnTo>
                <a:lnTo>
                  <a:pt x="55631" y="266700"/>
                </a:lnTo>
                <a:lnTo>
                  <a:pt x="57214" y="258620"/>
                </a:lnTo>
                <a:lnTo>
                  <a:pt x="58741" y="249623"/>
                </a:lnTo>
                <a:lnTo>
                  <a:pt x="60289" y="239500"/>
                </a:lnTo>
                <a:lnTo>
                  <a:pt x="61934" y="228043"/>
                </a:lnTo>
                <a:lnTo>
                  <a:pt x="63753" y="215043"/>
                </a:lnTo>
                <a:lnTo>
                  <a:pt x="65822" y="200290"/>
                </a:lnTo>
                <a:lnTo>
                  <a:pt x="71018" y="164695"/>
                </a:lnTo>
                <a:lnTo>
                  <a:pt x="77513" y="138154"/>
                </a:lnTo>
                <a:lnTo>
                  <a:pt x="89126" y="111546"/>
                </a:lnTo>
                <a:lnTo>
                  <a:pt x="105939" y="85781"/>
                </a:lnTo>
                <a:lnTo>
                  <a:pt x="128031" y="61775"/>
                </a:lnTo>
                <a:lnTo>
                  <a:pt x="155482" y="40441"/>
                </a:lnTo>
                <a:lnTo>
                  <a:pt x="171243" y="31061"/>
                </a:lnTo>
                <a:lnTo>
                  <a:pt x="188374" y="22692"/>
                </a:lnTo>
                <a:lnTo>
                  <a:pt x="206885" y="15447"/>
                </a:lnTo>
                <a:lnTo>
                  <a:pt x="226785" y="9442"/>
                </a:lnTo>
                <a:lnTo>
                  <a:pt x="248086" y="4789"/>
                </a:lnTo>
                <a:lnTo>
                  <a:pt x="270798" y="1604"/>
                </a:lnTo>
                <a:lnTo>
                  <a:pt x="294929" y="0"/>
                </a:lnTo>
                <a:lnTo>
                  <a:pt x="320491" y="91"/>
                </a:lnTo>
                <a:lnTo>
                  <a:pt x="347493" y="1992"/>
                </a:lnTo>
                <a:lnTo>
                  <a:pt x="375945" y="5818"/>
                </a:lnTo>
                <a:lnTo>
                  <a:pt x="401141" y="10712"/>
                </a:lnTo>
                <a:lnTo>
                  <a:pt x="425974" y="17264"/>
                </a:lnTo>
                <a:lnTo>
                  <a:pt x="450101" y="25797"/>
                </a:lnTo>
                <a:lnTo>
                  <a:pt x="473181" y="36635"/>
                </a:lnTo>
                <a:lnTo>
                  <a:pt x="491655" y="47855"/>
                </a:lnTo>
                <a:lnTo>
                  <a:pt x="514289" y="65850"/>
                </a:lnTo>
                <a:lnTo>
                  <a:pt x="534439" y="87194"/>
                </a:lnTo>
                <a:lnTo>
                  <a:pt x="551821" y="111638"/>
                </a:lnTo>
                <a:lnTo>
                  <a:pt x="566149" y="138935"/>
                </a:lnTo>
                <a:lnTo>
                  <a:pt x="577138" y="168837"/>
                </a:lnTo>
                <a:lnTo>
                  <a:pt x="584506" y="201094"/>
                </a:lnTo>
                <a:lnTo>
                  <a:pt x="587966" y="235461"/>
                </a:lnTo>
                <a:lnTo>
                  <a:pt x="588142" y="253357"/>
                </a:lnTo>
                <a:lnTo>
                  <a:pt x="587234" y="271688"/>
                </a:lnTo>
                <a:lnTo>
                  <a:pt x="585208" y="290421"/>
                </a:lnTo>
                <a:lnTo>
                  <a:pt x="582027" y="309527"/>
                </a:lnTo>
                <a:lnTo>
                  <a:pt x="577655" y="328974"/>
                </a:lnTo>
                <a:lnTo>
                  <a:pt x="572058" y="348730"/>
                </a:lnTo>
                <a:lnTo>
                  <a:pt x="564304" y="371259"/>
                </a:lnTo>
                <a:lnTo>
                  <a:pt x="555410" y="394098"/>
                </a:lnTo>
                <a:lnTo>
                  <a:pt x="545955" y="417234"/>
                </a:lnTo>
                <a:lnTo>
                  <a:pt x="541198" y="428909"/>
                </a:lnTo>
                <a:lnTo>
                  <a:pt x="536518" y="440653"/>
                </a:lnTo>
                <a:lnTo>
                  <a:pt x="531988" y="452465"/>
                </a:lnTo>
                <a:lnTo>
                  <a:pt x="527680" y="464342"/>
                </a:lnTo>
                <a:lnTo>
                  <a:pt x="523666" y="476282"/>
                </a:lnTo>
                <a:lnTo>
                  <a:pt x="520018" y="488285"/>
                </a:lnTo>
                <a:lnTo>
                  <a:pt x="516809" y="500348"/>
                </a:lnTo>
                <a:lnTo>
                  <a:pt x="514112" y="512470"/>
                </a:lnTo>
                <a:lnTo>
                  <a:pt x="511999" y="524649"/>
                </a:lnTo>
                <a:lnTo>
                  <a:pt x="510542" y="536883"/>
                </a:lnTo>
                <a:lnTo>
                  <a:pt x="509813" y="549170"/>
                </a:lnTo>
                <a:lnTo>
                  <a:pt x="509886" y="561509"/>
                </a:lnTo>
                <a:lnTo>
                  <a:pt x="510832" y="573898"/>
                </a:lnTo>
                <a:lnTo>
                  <a:pt x="512724" y="586335"/>
                </a:lnTo>
                <a:lnTo>
                  <a:pt x="535343" y="679197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0" name="object 60"/>
          <p:cNvSpPr/>
          <p:nvPr/>
        </p:nvSpPr>
        <p:spPr>
          <a:xfrm>
            <a:off x="4410367" y="5431498"/>
            <a:ext cx="185956" cy="268453"/>
          </a:xfrm>
          <a:custGeom>
            <a:avLst/>
            <a:gdLst/>
            <a:ahLst/>
            <a:cxnLst/>
            <a:rect l="l" t="t" r="r" b="b"/>
            <a:pathLst>
              <a:path w="257100" h="371158">
                <a:moveTo>
                  <a:pt x="58815" y="304420"/>
                </a:moveTo>
                <a:lnTo>
                  <a:pt x="58815" y="313729"/>
                </a:lnTo>
                <a:lnTo>
                  <a:pt x="60626" y="328090"/>
                </a:lnTo>
                <a:lnTo>
                  <a:pt x="65758" y="341119"/>
                </a:lnTo>
                <a:lnTo>
                  <a:pt x="73757" y="352364"/>
                </a:lnTo>
                <a:lnTo>
                  <a:pt x="84173" y="361372"/>
                </a:lnTo>
                <a:lnTo>
                  <a:pt x="96551" y="367691"/>
                </a:lnTo>
                <a:lnTo>
                  <a:pt x="110440" y="370868"/>
                </a:lnTo>
                <a:lnTo>
                  <a:pt x="116244" y="371158"/>
                </a:lnTo>
                <a:lnTo>
                  <a:pt x="140831" y="371158"/>
                </a:lnTo>
                <a:lnTo>
                  <a:pt x="155197" y="369347"/>
                </a:lnTo>
                <a:lnTo>
                  <a:pt x="168228" y="364215"/>
                </a:lnTo>
                <a:lnTo>
                  <a:pt x="179472" y="356216"/>
                </a:lnTo>
                <a:lnTo>
                  <a:pt x="188478" y="345800"/>
                </a:lnTo>
                <a:lnTo>
                  <a:pt x="194795" y="333422"/>
                </a:lnTo>
                <a:lnTo>
                  <a:pt x="197971" y="319533"/>
                </a:lnTo>
                <a:lnTo>
                  <a:pt x="198261" y="313729"/>
                </a:lnTo>
                <a:lnTo>
                  <a:pt x="198261" y="304420"/>
                </a:lnTo>
                <a:lnTo>
                  <a:pt x="197448" y="272835"/>
                </a:lnTo>
                <a:lnTo>
                  <a:pt x="197448" y="272365"/>
                </a:lnTo>
                <a:lnTo>
                  <a:pt x="198574" y="259317"/>
                </a:lnTo>
                <a:lnTo>
                  <a:pt x="201896" y="246767"/>
                </a:lnTo>
                <a:lnTo>
                  <a:pt x="207332" y="235017"/>
                </a:lnTo>
                <a:lnTo>
                  <a:pt x="214799" y="224373"/>
                </a:lnTo>
                <a:lnTo>
                  <a:pt x="219038" y="219787"/>
                </a:lnTo>
                <a:lnTo>
                  <a:pt x="227636" y="210380"/>
                </a:lnTo>
                <a:lnTo>
                  <a:pt x="235279" y="200155"/>
                </a:lnTo>
                <a:lnTo>
                  <a:pt x="241895" y="189181"/>
                </a:lnTo>
                <a:lnTo>
                  <a:pt x="247413" y="177530"/>
                </a:lnTo>
                <a:lnTo>
                  <a:pt x="251761" y="165273"/>
                </a:lnTo>
                <a:lnTo>
                  <a:pt x="254867" y="152481"/>
                </a:lnTo>
                <a:lnTo>
                  <a:pt x="256659" y="139224"/>
                </a:lnTo>
                <a:lnTo>
                  <a:pt x="257100" y="128512"/>
                </a:lnTo>
                <a:lnTo>
                  <a:pt x="256321" y="114276"/>
                </a:lnTo>
                <a:lnTo>
                  <a:pt x="254037" y="100494"/>
                </a:lnTo>
                <a:lnTo>
                  <a:pt x="250333" y="87246"/>
                </a:lnTo>
                <a:lnTo>
                  <a:pt x="245289" y="74616"/>
                </a:lnTo>
                <a:lnTo>
                  <a:pt x="238989" y="62685"/>
                </a:lnTo>
                <a:lnTo>
                  <a:pt x="231515" y="51537"/>
                </a:lnTo>
                <a:lnTo>
                  <a:pt x="222949" y="41254"/>
                </a:lnTo>
                <a:lnTo>
                  <a:pt x="213374" y="31917"/>
                </a:lnTo>
                <a:lnTo>
                  <a:pt x="202872" y="23610"/>
                </a:lnTo>
                <a:lnTo>
                  <a:pt x="191525" y="16415"/>
                </a:lnTo>
                <a:lnTo>
                  <a:pt x="179416" y="10414"/>
                </a:lnTo>
                <a:lnTo>
                  <a:pt x="166628" y="5689"/>
                </a:lnTo>
                <a:lnTo>
                  <a:pt x="153242" y="2324"/>
                </a:lnTo>
                <a:lnTo>
                  <a:pt x="139342" y="400"/>
                </a:lnTo>
                <a:lnTo>
                  <a:pt x="125009" y="0"/>
                </a:lnTo>
                <a:lnTo>
                  <a:pt x="119419" y="267"/>
                </a:lnTo>
                <a:lnTo>
                  <a:pt x="105334" y="2037"/>
                </a:lnTo>
                <a:lnTo>
                  <a:pt x="91743" y="5313"/>
                </a:lnTo>
                <a:lnTo>
                  <a:pt x="78736" y="10006"/>
                </a:lnTo>
                <a:lnTo>
                  <a:pt x="66403" y="16028"/>
                </a:lnTo>
                <a:lnTo>
                  <a:pt x="54834" y="23289"/>
                </a:lnTo>
                <a:lnTo>
                  <a:pt x="44120" y="31701"/>
                </a:lnTo>
                <a:lnTo>
                  <a:pt x="34350" y="41175"/>
                </a:lnTo>
                <a:lnTo>
                  <a:pt x="25616" y="51622"/>
                </a:lnTo>
                <a:lnTo>
                  <a:pt x="18007" y="62953"/>
                </a:lnTo>
                <a:lnTo>
                  <a:pt x="11614" y="75080"/>
                </a:lnTo>
                <a:lnTo>
                  <a:pt x="6526" y="87913"/>
                </a:lnTo>
                <a:lnTo>
                  <a:pt x="2835" y="101364"/>
                </a:lnTo>
                <a:lnTo>
                  <a:pt x="629" y="115344"/>
                </a:lnTo>
                <a:lnTo>
                  <a:pt x="0" y="131158"/>
                </a:lnTo>
                <a:lnTo>
                  <a:pt x="941" y="144353"/>
                </a:lnTo>
                <a:lnTo>
                  <a:pt x="3178" y="157145"/>
                </a:lnTo>
                <a:lnTo>
                  <a:pt x="6643" y="169470"/>
                </a:lnTo>
                <a:lnTo>
                  <a:pt x="11271" y="181261"/>
                </a:lnTo>
                <a:lnTo>
                  <a:pt x="16995" y="192451"/>
                </a:lnTo>
                <a:lnTo>
                  <a:pt x="23749" y="202974"/>
                </a:lnTo>
                <a:lnTo>
                  <a:pt x="31465" y="212763"/>
                </a:lnTo>
                <a:lnTo>
                  <a:pt x="36920" y="218656"/>
                </a:lnTo>
                <a:lnTo>
                  <a:pt x="45358" y="228702"/>
                </a:lnTo>
                <a:lnTo>
                  <a:pt x="52005" y="239851"/>
                </a:lnTo>
                <a:lnTo>
                  <a:pt x="56684" y="251890"/>
                </a:lnTo>
                <a:lnTo>
                  <a:pt x="59221" y="264606"/>
                </a:lnTo>
                <a:lnTo>
                  <a:pt x="59640" y="272377"/>
                </a:lnTo>
                <a:lnTo>
                  <a:pt x="59640" y="272835"/>
                </a:lnTo>
                <a:lnTo>
                  <a:pt x="128538" y="272835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1" name="object 61"/>
          <p:cNvSpPr/>
          <p:nvPr/>
        </p:nvSpPr>
        <p:spPr>
          <a:xfrm>
            <a:off x="4474006" y="5698307"/>
            <a:ext cx="58669" cy="39746"/>
          </a:xfrm>
          <a:custGeom>
            <a:avLst/>
            <a:gdLst/>
            <a:ahLst/>
            <a:cxnLst/>
            <a:rect l="l" t="t" r="r" b="b"/>
            <a:pathLst>
              <a:path w="81114" h="54952">
                <a:moveTo>
                  <a:pt x="0" y="139"/>
                </a:moveTo>
                <a:lnTo>
                  <a:pt x="0" y="14389"/>
                </a:lnTo>
                <a:lnTo>
                  <a:pt x="2518" y="28495"/>
                </a:lnTo>
                <a:lnTo>
                  <a:pt x="9470" y="40447"/>
                </a:lnTo>
                <a:lnTo>
                  <a:pt x="19951" y="49338"/>
                </a:lnTo>
                <a:lnTo>
                  <a:pt x="33055" y="54261"/>
                </a:lnTo>
                <a:lnTo>
                  <a:pt x="40551" y="54952"/>
                </a:lnTo>
                <a:lnTo>
                  <a:pt x="54655" y="52433"/>
                </a:lnTo>
                <a:lnTo>
                  <a:pt x="66606" y="45479"/>
                </a:lnTo>
                <a:lnTo>
                  <a:pt x="75497" y="34997"/>
                </a:lnTo>
                <a:lnTo>
                  <a:pt x="80422" y="21893"/>
                </a:lnTo>
                <a:lnTo>
                  <a:pt x="81114" y="14389"/>
                </a:lnTo>
                <a:lnTo>
                  <a:pt x="81114" y="0"/>
                </a:lnTo>
              </a:path>
            </a:pathLst>
          </a:custGeom>
          <a:ln w="15239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2" name="object 62"/>
          <p:cNvSpPr/>
          <p:nvPr/>
        </p:nvSpPr>
        <p:spPr>
          <a:xfrm>
            <a:off x="4503336" y="5388354"/>
            <a:ext cx="0" cy="21329"/>
          </a:xfrm>
          <a:custGeom>
            <a:avLst/>
            <a:gdLst/>
            <a:ahLst/>
            <a:cxnLst/>
            <a:rect l="l" t="t" r="r" b="b"/>
            <a:pathLst>
              <a:path h="29489">
                <a:moveTo>
                  <a:pt x="0" y="29489"/>
                </a:moveTo>
                <a:lnTo>
                  <a:pt x="0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3" name="object 63"/>
          <p:cNvSpPr/>
          <p:nvPr/>
        </p:nvSpPr>
        <p:spPr>
          <a:xfrm>
            <a:off x="4456765" y="5397411"/>
            <a:ext cx="7293" cy="20052"/>
          </a:xfrm>
          <a:custGeom>
            <a:avLst/>
            <a:gdLst/>
            <a:ahLst/>
            <a:cxnLst/>
            <a:rect l="l" t="t" r="r" b="b"/>
            <a:pathLst>
              <a:path w="10083" h="27724">
                <a:moveTo>
                  <a:pt x="10083" y="27724"/>
                </a:moveTo>
                <a:lnTo>
                  <a:pt x="0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4" name="object 64"/>
          <p:cNvSpPr/>
          <p:nvPr/>
        </p:nvSpPr>
        <p:spPr>
          <a:xfrm>
            <a:off x="4416100" y="5421854"/>
            <a:ext cx="13714" cy="16341"/>
          </a:xfrm>
          <a:custGeom>
            <a:avLst/>
            <a:gdLst/>
            <a:ahLst/>
            <a:cxnLst/>
            <a:rect l="l" t="t" r="r" b="b"/>
            <a:pathLst>
              <a:path w="18961" h="22593">
                <a:moveTo>
                  <a:pt x="18961" y="22593"/>
                </a:moveTo>
                <a:lnTo>
                  <a:pt x="0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5" name="object 65"/>
          <p:cNvSpPr/>
          <p:nvPr/>
        </p:nvSpPr>
        <p:spPr>
          <a:xfrm>
            <a:off x="4386246" y="5458725"/>
            <a:ext cx="18481" cy="10674"/>
          </a:xfrm>
          <a:custGeom>
            <a:avLst/>
            <a:gdLst/>
            <a:ahLst/>
            <a:cxnLst/>
            <a:rect l="l" t="t" r="r" b="b"/>
            <a:pathLst>
              <a:path w="25552" h="14757">
                <a:moveTo>
                  <a:pt x="25552" y="14757"/>
                </a:moveTo>
                <a:lnTo>
                  <a:pt x="0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6" name="object 66"/>
          <p:cNvSpPr/>
          <p:nvPr/>
        </p:nvSpPr>
        <p:spPr>
          <a:xfrm>
            <a:off x="4542614" y="5397411"/>
            <a:ext cx="7293" cy="20052"/>
          </a:xfrm>
          <a:custGeom>
            <a:avLst/>
            <a:gdLst/>
            <a:ahLst/>
            <a:cxnLst/>
            <a:rect l="l" t="t" r="r" b="b"/>
            <a:pathLst>
              <a:path w="10083" h="27724">
                <a:moveTo>
                  <a:pt x="0" y="27724"/>
                </a:moveTo>
                <a:lnTo>
                  <a:pt x="10083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7" name="object 67"/>
          <p:cNvSpPr/>
          <p:nvPr/>
        </p:nvSpPr>
        <p:spPr>
          <a:xfrm>
            <a:off x="4576859" y="5421854"/>
            <a:ext cx="13714" cy="16341"/>
          </a:xfrm>
          <a:custGeom>
            <a:avLst/>
            <a:gdLst/>
            <a:ahLst/>
            <a:cxnLst/>
            <a:rect l="l" t="t" r="r" b="b"/>
            <a:pathLst>
              <a:path w="18961" h="22593">
                <a:moveTo>
                  <a:pt x="0" y="22593"/>
                </a:moveTo>
                <a:lnTo>
                  <a:pt x="18961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8" name="object 68"/>
          <p:cNvSpPr/>
          <p:nvPr/>
        </p:nvSpPr>
        <p:spPr>
          <a:xfrm>
            <a:off x="4601945" y="5458725"/>
            <a:ext cx="18481" cy="10674"/>
          </a:xfrm>
          <a:custGeom>
            <a:avLst/>
            <a:gdLst/>
            <a:ahLst/>
            <a:cxnLst/>
            <a:rect l="l" t="t" r="r" b="b"/>
            <a:pathLst>
              <a:path w="25552" h="14757">
                <a:moveTo>
                  <a:pt x="0" y="14757"/>
                </a:moveTo>
                <a:lnTo>
                  <a:pt x="25552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9" name="object 69"/>
          <p:cNvSpPr/>
          <p:nvPr/>
        </p:nvSpPr>
        <p:spPr>
          <a:xfrm>
            <a:off x="4503336" y="5738054"/>
            <a:ext cx="0" cy="108125"/>
          </a:xfrm>
          <a:custGeom>
            <a:avLst/>
            <a:gdLst/>
            <a:ahLst/>
            <a:cxnLst/>
            <a:rect l="l" t="t" r="r" b="b"/>
            <a:pathLst>
              <a:path h="149491">
                <a:moveTo>
                  <a:pt x="0" y="0"/>
                </a:moveTo>
                <a:lnTo>
                  <a:pt x="0" y="149491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0" name="object 70"/>
          <p:cNvSpPr/>
          <p:nvPr/>
        </p:nvSpPr>
        <p:spPr>
          <a:xfrm>
            <a:off x="4433303" y="5453509"/>
            <a:ext cx="140560" cy="63280"/>
          </a:xfrm>
          <a:custGeom>
            <a:avLst/>
            <a:gdLst/>
            <a:ahLst/>
            <a:cxnLst/>
            <a:rect l="l" t="t" r="r" b="b"/>
            <a:pathLst>
              <a:path w="194335" h="87490">
                <a:moveTo>
                  <a:pt x="96862" y="0"/>
                </a:moveTo>
                <a:lnTo>
                  <a:pt x="92163" y="76"/>
                </a:lnTo>
                <a:lnTo>
                  <a:pt x="75897" y="2231"/>
                </a:lnTo>
                <a:lnTo>
                  <a:pt x="62666" y="6137"/>
                </a:lnTo>
                <a:lnTo>
                  <a:pt x="50260" y="11810"/>
                </a:lnTo>
                <a:lnTo>
                  <a:pt x="38830" y="19097"/>
                </a:lnTo>
                <a:lnTo>
                  <a:pt x="28529" y="27848"/>
                </a:lnTo>
                <a:lnTo>
                  <a:pt x="19508" y="37912"/>
                </a:lnTo>
                <a:lnTo>
                  <a:pt x="11920" y="49137"/>
                </a:lnTo>
                <a:lnTo>
                  <a:pt x="5917" y="61372"/>
                </a:lnTo>
                <a:lnTo>
                  <a:pt x="1650" y="74467"/>
                </a:lnTo>
                <a:lnTo>
                  <a:pt x="0" y="82588"/>
                </a:lnTo>
                <a:lnTo>
                  <a:pt x="10366" y="75207"/>
                </a:lnTo>
                <a:lnTo>
                  <a:pt x="21303" y="68706"/>
                </a:lnTo>
                <a:lnTo>
                  <a:pt x="30619" y="64109"/>
                </a:lnTo>
                <a:lnTo>
                  <a:pt x="42286" y="59451"/>
                </a:lnTo>
                <a:lnTo>
                  <a:pt x="54295" y="55786"/>
                </a:lnTo>
                <a:lnTo>
                  <a:pt x="66564" y="53113"/>
                </a:lnTo>
                <a:lnTo>
                  <a:pt x="79012" y="51431"/>
                </a:lnTo>
                <a:lnTo>
                  <a:pt x="91559" y="50739"/>
                </a:lnTo>
                <a:lnTo>
                  <a:pt x="104122" y="51035"/>
                </a:lnTo>
                <a:lnTo>
                  <a:pt x="116620" y="52319"/>
                </a:lnTo>
                <a:lnTo>
                  <a:pt x="128973" y="54588"/>
                </a:lnTo>
                <a:lnTo>
                  <a:pt x="141099" y="57843"/>
                </a:lnTo>
                <a:lnTo>
                  <a:pt x="152917" y="62082"/>
                </a:lnTo>
                <a:lnTo>
                  <a:pt x="161569" y="65925"/>
                </a:lnTo>
                <a:lnTo>
                  <a:pt x="172783" y="71961"/>
                </a:lnTo>
                <a:lnTo>
                  <a:pt x="183432" y="78934"/>
                </a:lnTo>
                <a:lnTo>
                  <a:pt x="193475" y="86758"/>
                </a:lnTo>
                <a:lnTo>
                  <a:pt x="194335" y="87490"/>
                </a:lnTo>
                <a:lnTo>
                  <a:pt x="192119" y="74677"/>
                </a:lnTo>
                <a:lnTo>
                  <a:pt x="188263" y="62394"/>
                </a:lnTo>
                <a:lnTo>
                  <a:pt x="182818" y="50760"/>
                </a:lnTo>
                <a:lnTo>
                  <a:pt x="175832" y="39896"/>
                </a:lnTo>
                <a:lnTo>
                  <a:pt x="167356" y="29921"/>
                </a:lnTo>
                <a:lnTo>
                  <a:pt x="163728" y="26365"/>
                </a:lnTo>
                <a:lnTo>
                  <a:pt x="153531" y="18026"/>
                </a:lnTo>
                <a:lnTo>
                  <a:pt x="142490" y="11214"/>
                </a:lnTo>
                <a:lnTo>
                  <a:pt x="130728" y="5973"/>
                </a:lnTo>
                <a:lnTo>
                  <a:pt x="118368" y="2345"/>
                </a:lnTo>
                <a:lnTo>
                  <a:pt x="105530" y="373"/>
                </a:lnTo>
                <a:lnTo>
                  <a:pt x="96862" y="0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1" name="object 71"/>
          <p:cNvSpPr/>
          <p:nvPr/>
        </p:nvSpPr>
        <p:spPr>
          <a:xfrm>
            <a:off x="4339133" y="6138977"/>
            <a:ext cx="190475" cy="177955"/>
          </a:xfrm>
          <a:custGeom>
            <a:avLst/>
            <a:gdLst/>
            <a:ahLst/>
            <a:cxnLst/>
            <a:rect l="l" t="t" r="r" b="b"/>
            <a:pathLst>
              <a:path w="263347" h="246037">
                <a:moveTo>
                  <a:pt x="46926" y="200456"/>
                </a:moveTo>
                <a:lnTo>
                  <a:pt x="0" y="246037"/>
                </a:lnTo>
                <a:lnTo>
                  <a:pt x="0" y="127139"/>
                </a:lnTo>
                <a:lnTo>
                  <a:pt x="0" y="48640"/>
                </a:lnTo>
                <a:lnTo>
                  <a:pt x="2122" y="34388"/>
                </a:lnTo>
                <a:lnTo>
                  <a:pt x="8068" y="21805"/>
                </a:lnTo>
                <a:lnTo>
                  <a:pt x="17207" y="11522"/>
                </a:lnTo>
                <a:lnTo>
                  <a:pt x="28909" y="4169"/>
                </a:lnTo>
                <a:lnTo>
                  <a:pt x="42543" y="378"/>
                </a:lnTo>
                <a:lnTo>
                  <a:pt x="48640" y="0"/>
                </a:lnTo>
                <a:lnTo>
                  <a:pt x="214693" y="0"/>
                </a:lnTo>
                <a:lnTo>
                  <a:pt x="228950" y="2121"/>
                </a:lnTo>
                <a:lnTo>
                  <a:pt x="241535" y="8066"/>
                </a:lnTo>
                <a:lnTo>
                  <a:pt x="251820" y="17203"/>
                </a:lnTo>
                <a:lnTo>
                  <a:pt x="259174" y="28902"/>
                </a:lnTo>
                <a:lnTo>
                  <a:pt x="262967" y="42533"/>
                </a:lnTo>
                <a:lnTo>
                  <a:pt x="263347" y="48640"/>
                </a:lnTo>
                <a:lnTo>
                  <a:pt x="263347" y="151803"/>
                </a:lnTo>
                <a:lnTo>
                  <a:pt x="261226" y="166058"/>
                </a:lnTo>
                <a:lnTo>
                  <a:pt x="255282" y="178642"/>
                </a:lnTo>
                <a:lnTo>
                  <a:pt x="246145" y="188926"/>
                </a:lnTo>
                <a:lnTo>
                  <a:pt x="234446" y="196280"/>
                </a:lnTo>
                <a:lnTo>
                  <a:pt x="220812" y="200075"/>
                </a:lnTo>
                <a:lnTo>
                  <a:pt x="214693" y="200456"/>
                </a:lnTo>
                <a:lnTo>
                  <a:pt x="46926" y="200456"/>
                </a:lnTo>
                <a:close/>
              </a:path>
            </a:pathLst>
          </a:custGeom>
          <a:ln w="16255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2" name="object 72"/>
          <p:cNvSpPr/>
          <p:nvPr/>
        </p:nvSpPr>
        <p:spPr>
          <a:xfrm>
            <a:off x="4359276" y="6379679"/>
            <a:ext cx="37588" cy="131300"/>
          </a:xfrm>
          <a:custGeom>
            <a:avLst/>
            <a:gdLst/>
            <a:ahLst/>
            <a:cxnLst/>
            <a:rect l="l" t="t" r="r" b="b"/>
            <a:pathLst>
              <a:path w="51968" h="181533">
                <a:moveTo>
                  <a:pt x="0" y="0"/>
                </a:moveTo>
                <a:lnTo>
                  <a:pt x="35039" y="28803"/>
                </a:lnTo>
                <a:lnTo>
                  <a:pt x="43906" y="38482"/>
                </a:lnTo>
                <a:lnTo>
                  <a:pt x="49653" y="50129"/>
                </a:lnTo>
                <a:lnTo>
                  <a:pt x="51942" y="63029"/>
                </a:lnTo>
                <a:lnTo>
                  <a:pt x="51968" y="64592"/>
                </a:lnTo>
                <a:lnTo>
                  <a:pt x="51968" y="139941"/>
                </a:lnTo>
                <a:lnTo>
                  <a:pt x="49507" y="154067"/>
                </a:lnTo>
                <a:lnTo>
                  <a:pt x="42699" y="166115"/>
                </a:lnTo>
                <a:lnTo>
                  <a:pt x="32406" y="175222"/>
                </a:lnTo>
                <a:lnTo>
                  <a:pt x="19491" y="180529"/>
                </a:lnTo>
                <a:lnTo>
                  <a:pt x="10363" y="181533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3" name="object 73"/>
          <p:cNvSpPr/>
          <p:nvPr/>
        </p:nvSpPr>
        <p:spPr>
          <a:xfrm>
            <a:off x="4229326" y="6379679"/>
            <a:ext cx="37588" cy="131300"/>
          </a:xfrm>
          <a:custGeom>
            <a:avLst/>
            <a:gdLst/>
            <a:ahLst/>
            <a:cxnLst/>
            <a:rect l="l" t="t" r="r" b="b"/>
            <a:pathLst>
              <a:path w="51968" h="181533">
                <a:moveTo>
                  <a:pt x="51968" y="0"/>
                </a:moveTo>
                <a:lnTo>
                  <a:pt x="16916" y="28803"/>
                </a:lnTo>
                <a:lnTo>
                  <a:pt x="8056" y="38484"/>
                </a:lnTo>
                <a:lnTo>
                  <a:pt x="2313" y="50132"/>
                </a:lnTo>
                <a:lnTo>
                  <a:pt x="26" y="63034"/>
                </a:lnTo>
                <a:lnTo>
                  <a:pt x="0" y="64592"/>
                </a:lnTo>
                <a:lnTo>
                  <a:pt x="0" y="139941"/>
                </a:lnTo>
                <a:lnTo>
                  <a:pt x="2461" y="154067"/>
                </a:lnTo>
                <a:lnTo>
                  <a:pt x="9269" y="166115"/>
                </a:lnTo>
                <a:lnTo>
                  <a:pt x="19561" y="175222"/>
                </a:lnTo>
                <a:lnTo>
                  <a:pt x="32476" y="180529"/>
                </a:lnTo>
                <a:lnTo>
                  <a:pt x="41605" y="181533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4" name="object 74"/>
          <p:cNvSpPr/>
          <p:nvPr/>
        </p:nvSpPr>
        <p:spPr>
          <a:xfrm>
            <a:off x="4331058" y="6434517"/>
            <a:ext cx="34428" cy="221945"/>
          </a:xfrm>
          <a:custGeom>
            <a:avLst/>
            <a:gdLst/>
            <a:ahLst/>
            <a:cxnLst/>
            <a:rect l="l" t="t" r="r" b="b"/>
            <a:pathLst>
              <a:path w="47599" h="306857">
                <a:moveTo>
                  <a:pt x="47409" y="0"/>
                </a:moveTo>
                <a:lnTo>
                  <a:pt x="47599" y="24688"/>
                </a:lnTo>
                <a:lnTo>
                  <a:pt x="47599" y="270637"/>
                </a:lnTo>
                <a:lnTo>
                  <a:pt x="44798" y="284627"/>
                </a:lnTo>
                <a:lnTo>
                  <a:pt x="37152" y="296085"/>
                </a:lnTo>
                <a:lnTo>
                  <a:pt x="25798" y="303872"/>
                </a:lnTo>
                <a:lnTo>
                  <a:pt x="11874" y="306854"/>
                </a:lnTo>
                <a:lnTo>
                  <a:pt x="11379" y="306857"/>
                </a:lnTo>
                <a:lnTo>
                  <a:pt x="0" y="306857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5" name="object 75"/>
          <p:cNvSpPr/>
          <p:nvPr/>
        </p:nvSpPr>
        <p:spPr>
          <a:xfrm>
            <a:off x="4260704" y="6434517"/>
            <a:ext cx="52386" cy="221945"/>
          </a:xfrm>
          <a:custGeom>
            <a:avLst/>
            <a:gdLst/>
            <a:ahLst/>
            <a:cxnLst/>
            <a:rect l="l" t="t" r="r" b="b"/>
            <a:pathLst>
              <a:path w="72428" h="306857">
                <a:moveTo>
                  <a:pt x="190" y="0"/>
                </a:moveTo>
                <a:lnTo>
                  <a:pt x="0" y="24688"/>
                </a:lnTo>
                <a:lnTo>
                  <a:pt x="0" y="270637"/>
                </a:lnTo>
                <a:lnTo>
                  <a:pt x="2801" y="284627"/>
                </a:lnTo>
                <a:lnTo>
                  <a:pt x="10447" y="296085"/>
                </a:lnTo>
                <a:lnTo>
                  <a:pt x="21800" y="303872"/>
                </a:lnTo>
                <a:lnTo>
                  <a:pt x="35725" y="306854"/>
                </a:lnTo>
                <a:lnTo>
                  <a:pt x="36220" y="306857"/>
                </a:lnTo>
                <a:lnTo>
                  <a:pt x="50211" y="304055"/>
                </a:lnTo>
                <a:lnTo>
                  <a:pt x="61665" y="296406"/>
                </a:lnTo>
                <a:lnTo>
                  <a:pt x="69448" y="285049"/>
                </a:lnTo>
                <a:lnTo>
                  <a:pt x="72424" y="271121"/>
                </a:lnTo>
                <a:lnTo>
                  <a:pt x="72428" y="270637"/>
                </a:lnTo>
                <a:lnTo>
                  <a:pt x="72428" y="127165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6" name="object 76"/>
          <p:cNvSpPr/>
          <p:nvPr/>
        </p:nvSpPr>
        <p:spPr>
          <a:xfrm>
            <a:off x="4260439" y="6265564"/>
            <a:ext cx="102237" cy="105304"/>
          </a:xfrm>
          <a:custGeom>
            <a:avLst/>
            <a:gdLst/>
            <a:ahLst/>
            <a:cxnLst/>
            <a:rect l="l" t="t" r="r" b="b"/>
            <a:pathLst>
              <a:path w="141350" h="145592">
                <a:moveTo>
                  <a:pt x="141351" y="97358"/>
                </a:moveTo>
                <a:lnTo>
                  <a:pt x="135656" y="109549"/>
                </a:lnTo>
                <a:lnTo>
                  <a:pt x="127898" y="120383"/>
                </a:lnTo>
                <a:lnTo>
                  <a:pt x="118328" y="129607"/>
                </a:lnTo>
                <a:lnTo>
                  <a:pt x="107201" y="136970"/>
                </a:lnTo>
                <a:lnTo>
                  <a:pt x="94770" y="142219"/>
                </a:lnTo>
                <a:lnTo>
                  <a:pt x="81288" y="145103"/>
                </a:lnTo>
                <a:lnTo>
                  <a:pt x="72796" y="145592"/>
                </a:lnTo>
                <a:lnTo>
                  <a:pt x="58314" y="144151"/>
                </a:lnTo>
                <a:lnTo>
                  <a:pt x="44807" y="140016"/>
                </a:lnTo>
                <a:lnTo>
                  <a:pt x="32557" y="133468"/>
                </a:lnTo>
                <a:lnTo>
                  <a:pt x="21845" y="124788"/>
                </a:lnTo>
                <a:lnTo>
                  <a:pt x="12954" y="114257"/>
                </a:lnTo>
                <a:lnTo>
                  <a:pt x="6164" y="102157"/>
                </a:lnTo>
                <a:lnTo>
                  <a:pt x="1757" y="88768"/>
                </a:lnTo>
                <a:lnTo>
                  <a:pt x="16" y="74373"/>
                </a:lnTo>
                <a:lnTo>
                  <a:pt x="0" y="72796"/>
                </a:lnTo>
                <a:lnTo>
                  <a:pt x="1441" y="58314"/>
                </a:lnTo>
                <a:lnTo>
                  <a:pt x="5577" y="44807"/>
                </a:lnTo>
                <a:lnTo>
                  <a:pt x="12127" y="32557"/>
                </a:lnTo>
                <a:lnTo>
                  <a:pt x="20809" y="21845"/>
                </a:lnTo>
                <a:lnTo>
                  <a:pt x="31340" y="12954"/>
                </a:lnTo>
                <a:lnTo>
                  <a:pt x="43440" y="6164"/>
                </a:lnTo>
                <a:lnTo>
                  <a:pt x="56827" y="1757"/>
                </a:lnTo>
                <a:lnTo>
                  <a:pt x="71219" y="16"/>
                </a:lnTo>
                <a:lnTo>
                  <a:pt x="72796" y="0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7" name="object 77"/>
          <p:cNvSpPr/>
          <p:nvPr/>
        </p:nvSpPr>
        <p:spPr>
          <a:xfrm>
            <a:off x="4283958" y="6289815"/>
            <a:ext cx="53029" cy="57548"/>
          </a:xfrm>
          <a:custGeom>
            <a:avLst/>
            <a:gdLst/>
            <a:ahLst/>
            <a:cxnLst/>
            <a:rect l="l" t="t" r="r" b="b"/>
            <a:pathLst>
              <a:path w="73317" h="79565">
                <a:moveTo>
                  <a:pt x="60903" y="56770"/>
                </a:moveTo>
                <a:lnTo>
                  <a:pt x="50147" y="48806"/>
                </a:lnTo>
                <a:lnTo>
                  <a:pt x="41437" y="38673"/>
                </a:lnTo>
                <a:lnTo>
                  <a:pt x="35159" y="26757"/>
                </a:lnTo>
                <a:lnTo>
                  <a:pt x="31701" y="13443"/>
                </a:lnTo>
                <a:lnTo>
                  <a:pt x="31140" y="5257"/>
                </a:lnTo>
                <a:lnTo>
                  <a:pt x="31254" y="1739"/>
                </a:lnTo>
                <a:lnTo>
                  <a:pt x="31407" y="0"/>
                </a:lnTo>
                <a:lnTo>
                  <a:pt x="18809" y="5229"/>
                </a:lnTo>
                <a:lnTo>
                  <a:pt x="8800" y="14187"/>
                </a:lnTo>
                <a:lnTo>
                  <a:pt x="2244" y="26017"/>
                </a:lnTo>
                <a:lnTo>
                  <a:pt x="0" y="39281"/>
                </a:lnTo>
                <a:lnTo>
                  <a:pt x="2539" y="53359"/>
                </a:lnTo>
                <a:lnTo>
                  <a:pt x="9542" y="65281"/>
                </a:lnTo>
                <a:lnTo>
                  <a:pt x="20080" y="74120"/>
                </a:lnTo>
                <a:lnTo>
                  <a:pt x="33230" y="78946"/>
                </a:lnTo>
                <a:lnTo>
                  <a:pt x="40284" y="79565"/>
                </a:lnTo>
                <a:lnTo>
                  <a:pt x="53401" y="77335"/>
                </a:lnTo>
                <a:lnTo>
                  <a:pt x="64851" y="71094"/>
                </a:lnTo>
                <a:lnTo>
                  <a:pt x="73317" y="62179"/>
                </a:lnTo>
                <a:lnTo>
                  <a:pt x="60903" y="56770"/>
                </a:lnTo>
                <a:close/>
              </a:path>
            </a:pathLst>
          </a:custGeom>
          <a:solidFill>
            <a:srgbClr val="39BFC7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8" name="object 78"/>
          <p:cNvSpPr/>
          <p:nvPr/>
        </p:nvSpPr>
        <p:spPr>
          <a:xfrm>
            <a:off x="4669819" y="6379680"/>
            <a:ext cx="37588" cy="131300"/>
          </a:xfrm>
          <a:custGeom>
            <a:avLst/>
            <a:gdLst/>
            <a:ahLst/>
            <a:cxnLst/>
            <a:rect l="l" t="t" r="r" b="b"/>
            <a:pathLst>
              <a:path w="51968" h="181533">
                <a:moveTo>
                  <a:pt x="0" y="0"/>
                </a:moveTo>
                <a:lnTo>
                  <a:pt x="35052" y="28803"/>
                </a:lnTo>
                <a:lnTo>
                  <a:pt x="43911" y="38484"/>
                </a:lnTo>
                <a:lnTo>
                  <a:pt x="49654" y="50132"/>
                </a:lnTo>
                <a:lnTo>
                  <a:pt x="51942" y="63034"/>
                </a:lnTo>
                <a:lnTo>
                  <a:pt x="51968" y="64592"/>
                </a:lnTo>
                <a:lnTo>
                  <a:pt x="51968" y="139941"/>
                </a:lnTo>
                <a:lnTo>
                  <a:pt x="49508" y="154064"/>
                </a:lnTo>
                <a:lnTo>
                  <a:pt x="42701" y="166113"/>
                </a:lnTo>
                <a:lnTo>
                  <a:pt x="32410" y="175223"/>
                </a:lnTo>
                <a:lnTo>
                  <a:pt x="19494" y="180530"/>
                </a:lnTo>
                <a:lnTo>
                  <a:pt x="10375" y="181533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9" name="object 79"/>
          <p:cNvSpPr/>
          <p:nvPr/>
        </p:nvSpPr>
        <p:spPr>
          <a:xfrm>
            <a:off x="4539878" y="6379680"/>
            <a:ext cx="37588" cy="131300"/>
          </a:xfrm>
          <a:custGeom>
            <a:avLst/>
            <a:gdLst/>
            <a:ahLst/>
            <a:cxnLst/>
            <a:rect l="l" t="t" r="r" b="b"/>
            <a:pathLst>
              <a:path w="51968" h="181533">
                <a:moveTo>
                  <a:pt x="51968" y="0"/>
                </a:moveTo>
                <a:lnTo>
                  <a:pt x="16916" y="28803"/>
                </a:lnTo>
                <a:lnTo>
                  <a:pt x="8056" y="38484"/>
                </a:lnTo>
                <a:lnTo>
                  <a:pt x="2313" y="50132"/>
                </a:lnTo>
                <a:lnTo>
                  <a:pt x="26" y="63034"/>
                </a:lnTo>
                <a:lnTo>
                  <a:pt x="0" y="64592"/>
                </a:lnTo>
                <a:lnTo>
                  <a:pt x="0" y="139941"/>
                </a:lnTo>
                <a:lnTo>
                  <a:pt x="2460" y="154064"/>
                </a:lnTo>
                <a:lnTo>
                  <a:pt x="9266" y="166113"/>
                </a:lnTo>
                <a:lnTo>
                  <a:pt x="19558" y="175223"/>
                </a:lnTo>
                <a:lnTo>
                  <a:pt x="32473" y="180530"/>
                </a:lnTo>
                <a:lnTo>
                  <a:pt x="41592" y="181533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0" name="object 80"/>
          <p:cNvSpPr/>
          <p:nvPr/>
        </p:nvSpPr>
        <p:spPr>
          <a:xfrm>
            <a:off x="4641609" y="6434519"/>
            <a:ext cx="34418" cy="221945"/>
          </a:xfrm>
          <a:custGeom>
            <a:avLst/>
            <a:gdLst/>
            <a:ahLst/>
            <a:cxnLst/>
            <a:rect l="l" t="t" r="r" b="b"/>
            <a:pathLst>
              <a:path w="47586" h="306857">
                <a:moveTo>
                  <a:pt x="47409" y="0"/>
                </a:moveTo>
                <a:lnTo>
                  <a:pt x="47586" y="24688"/>
                </a:lnTo>
                <a:lnTo>
                  <a:pt x="47586" y="270637"/>
                </a:lnTo>
                <a:lnTo>
                  <a:pt x="44787" y="284627"/>
                </a:lnTo>
                <a:lnTo>
                  <a:pt x="37144" y="296085"/>
                </a:lnTo>
                <a:lnTo>
                  <a:pt x="25791" y="303872"/>
                </a:lnTo>
                <a:lnTo>
                  <a:pt x="11862" y="306854"/>
                </a:lnTo>
                <a:lnTo>
                  <a:pt x="11366" y="306857"/>
                </a:lnTo>
                <a:lnTo>
                  <a:pt x="0" y="306857"/>
                </a:lnTo>
              </a:path>
            </a:pathLst>
          </a:custGeom>
          <a:ln w="16255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1" name="object 81"/>
          <p:cNvSpPr/>
          <p:nvPr/>
        </p:nvSpPr>
        <p:spPr>
          <a:xfrm>
            <a:off x="4571256" y="6434519"/>
            <a:ext cx="52386" cy="221945"/>
          </a:xfrm>
          <a:custGeom>
            <a:avLst/>
            <a:gdLst/>
            <a:ahLst/>
            <a:cxnLst/>
            <a:rect l="l" t="t" r="r" b="b"/>
            <a:pathLst>
              <a:path w="72428" h="306857">
                <a:moveTo>
                  <a:pt x="177" y="0"/>
                </a:moveTo>
                <a:lnTo>
                  <a:pt x="0" y="24688"/>
                </a:lnTo>
                <a:lnTo>
                  <a:pt x="0" y="270637"/>
                </a:lnTo>
                <a:lnTo>
                  <a:pt x="2800" y="284629"/>
                </a:lnTo>
                <a:lnTo>
                  <a:pt x="10444" y="296088"/>
                </a:lnTo>
                <a:lnTo>
                  <a:pt x="21796" y="303875"/>
                </a:lnTo>
                <a:lnTo>
                  <a:pt x="35722" y="306854"/>
                </a:lnTo>
                <a:lnTo>
                  <a:pt x="36207" y="306857"/>
                </a:lnTo>
                <a:lnTo>
                  <a:pt x="50198" y="304056"/>
                </a:lnTo>
                <a:lnTo>
                  <a:pt x="61655" y="296410"/>
                </a:lnTo>
                <a:lnTo>
                  <a:pt x="69443" y="285056"/>
                </a:lnTo>
                <a:lnTo>
                  <a:pt x="72424" y="271132"/>
                </a:lnTo>
                <a:lnTo>
                  <a:pt x="72428" y="270637"/>
                </a:lnTo>
                <a:lnTo>
                  <a:pt x="72428" y="127152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2" name="object 82"/>
          <p:cNvSpPr/>
          <p:nvPr/>
        </p:nvSpPr>
        <p:spPr>
          <a:xfrm>
            <a:off x="4570990" y="6265566"/>
            <a:ext cx="105304" cy="105304"/>
          </a:xfrm>
          <a:custGeom>
            <a:avLst/>
            <a:gdLst/>
            <a:ahLst/>
            <a:cxnLst/>
            <a:rect l="l" t="t" r="r" b="b"/>
            <a:pathLst>
              <a:path w="145592" h="145592">
                <a:moveTo>
                  <a:pt x="145592" y="72796"/>
                </a:moveTo>
                <a:lnTo>
                  <a:pt x="144151" y="87282"/>
                </a:lnTo>
                <a:lnTo>
                  <a:pt x="140016" y="100790"/>
                </a:lnTo>
                <a:lnTo>
                  <a:pt x="133468" y="113041"/>
                </a:lnTo>
                <a:lnTo>
                  <a:pt x="124788" y="123751"/>
                </a:lnTo>
                <a:lnTo>
                  <a:pt x="114257" y="132642"/>
                </a:lnTo>
                <a:lnTo>
                  <a:pt x="102157" y="139430"/>
                </a:lnTo>
                <a:lnTo>
                  <a:pt x="88768" y="143835"/>
                </a:lnTo>
                <a:lnTo>
                  <a:pt x="74373" y="145576"/>
                </a:lnTo>
                <a:lnTo>
                  <a:pt x="72796" y="145592"/>
                </a:lnTo>
                <a:lnTo>
                  <a:pt x="58310" y="144151"/>
                </a:lnTo>
                <a:lnTo>
                  <a:pt x="44802" y="140016"/>
                </a:lnTo>
                <a:lnTo>
                  <a:pt x="32551" y="133468"/>
                </a:lnTo>
                <a:lnTo>
                  <a:pt x="21840" y="124788"/>
                </a:lnTo>
                <a:lnTo>
                  <a:pt x="12950" y="114257"/>
                </a:lnTo>
                <a:lnTo>
                  <a:pt x="6162" y="102157"/>
                </a:lnTo>
                <a:lnTo>
                  <a:pt x="1757" y="88768"/>
                </a:lnTo>
                <a:lnTo>
                  <a:pt x="16" y="74373"/>
                </a:lnTo>
                <a:lnTo>
                  <a:pt x="0" y="72796"/>
                </a:lnTo>
                <a:lnTo>
                  <a:pt x="1440" y="58314"/>
                </a:lnTo>
                <a:lnTo>
                  <a:pt x="5576" y="44807"/>
                </a:lnTo>
                <a:lnTo>
                  <a:pt x="12124" y="32557"/>
                </a:lnTo>
                <a:lnTo>
                  <a:pt x="20804" y="21845"/>
                </a:lnTo>
                <a:lnTo>
                  <a:pt x="31335" y="12954"/>
                </a:lnTo>
                <a:lnTo>
                  <a:pt x="43435" y="6164"/>
                </a:lnTo>
                <a:lnTo>
                  <a:pt x="56823" y="1757"/>
                </a:lnTo>
                <a:lnTo>
                  <a:pt x="71219" y="16"/>
                </a:lnTo>
                <a:lnTo>
                  <a:pt x="72796" y="0"/>
                </a:lnTo>
                <a:lnTo>
                  <a:pt x="87282" y="1441"/>
                </a:lnTo>
                <a:lnTo>
                  <a:pt x="100790" y="5577"/>
                </a:lnTo>
                <a:lnTo>
                  <a:pt x="113041" y="12127"/>
                </a:lnTo>
                <a:lnTo>
                  <a:pt x="123751" y="20809"/>
                </a:lnTo>
                <a:lnTo>
                  <a:pt x="132642" y="31340"/>
                </a:lnTo>
                <a:lnTo>
                  <a:pt x="139430" y="43440"/>
                </a:lnTo>
                <a:lnTo>
                  <a:pt x="143835" y="56827"/>
                </a:lnTo>
                <a:lnTo>
                  <a:pt x="145576" y="71219"/>
                </a:lnTo>
                <a:lnTo>
                  <a:pt x="145592" y="72796"/>
                </a:lnTo>
                <a:close/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3" name="object 83"/>
          <p:cNvSpPr/>
          <p:nvPr/>
        </p:nvSpPr>
        <p:spPr>
          <a:xfrm>
            <a:off x="4612020" y="6289081"/>
            <a:ext cx="40766" cy="58283"/>
          </a:xfrm>
          <a:custGeom>
            <a:avLst/>
            <a:gdLst/>
            <a:ahLst/>
            <a:cxnLst/>
            <a:rect l="l" t="t" r="r" b="b"/>
            <a:pathLst>
              <a:path w="56362" h="80581">
                <a:moveTo>
                  <a:pt x="11091" y="10581"/>
                </a:moveTo>
                <a:lnTo>
                  <a:pt x="19249" y="20946"/>
                </a:lnTo>
                <a:lnTo>
                  <a:pt x="23659" y="33649"/>
                </a:lnTo>
                <a:lnTo>
                  <a:pt x="24206" y="40284"/>
                </a:lnTo>
                <a:lnTo>
                  <a:pt x="21866" y="53823"/>
                </a:lnTo>
                <a:lnTo>
                  <a:pt x="15391" y="65404"/>
                </a:lnTo>
                <a:lnTo>
                  <a:pt x="5595" y="74216"/>
                </a:lnTo>
                <a:lnTo>
                  <a:pt x="0" y="77203"/>
                </a:lnTo>
                <a:lnTo>
                  <a:pt x="4927" y="79362"/>
                </a:lnTo>
                <a:lnTo>
                  <a:pt x="10350" y="80581"/>
                </a:lnTo>
                <a:lnTo>
                  <a:pt x="16065" y="80581"/>
                </a:lnTo>
                <a:lnTo>
                  <a:pt x="30146" y="78041"/>
                </a:lnTo>
                <a:lnTo>
                  <a:pt x="42070" y="71039"/>
                </a:lnTo>
                <a:lnTo>
                  <a:pt x="50910" y="60502"/>
                </a:lnTo>
                <a:lnTo>
                  <a:pt x="55740" y="47356"/>
                </a:lnTo>
                <a:lnTo>
                  <a:pt x="56362" y="40284"/>
                </a:lnTo>
                <a:lnTo>
                  <a:pt x="53821" y="26203"/>
                </a:lnTo>
                <a:lnTo>
                  <a:pt x="46817" y="14281"/>
                </a:lnTo>
                <a:lnTo>
                  <a:pt x="36277" y="5445"/>
                </a:lnTo>
                <a:lnTo>
                  <a:pt x="23129" y="619"/>
                </a:lnTo>
                <a:lnTo>
                  <a:pt x="16065" y="0"/>
                </a:lnTo>
                <a:lnTo>
                  <a:pt x="10350" y="0"/>
                </a:lnTo>
                <a:lnTo>
                  <a:pt x="4927" y="1206"/>
                </a:lnTo>
                <a:lnTo>
                  <a:pt x="0" y="3365"/>
                </a:lnTo>
                <a:lnTo>
                  <a:pt x="11091" y="10581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4" name="object 84"/>
          <p:cNvSpPr/>
          <p:nvPr/>
        </p:nvSpPr>
        <p:spPr>
          <a:xfrm>
            <a:off x="4440880" y="3860482"/>
            <a:ext cx="37762" cy="32627"/>
          </a:xfrm>
          <a:custGeom>
            <a:avLst/>
            <a:gdLst/>
            <a:ahLst/>
            <a:cxnLst/>
            <a:rect l="l" t="t" r="r" b="b"/>
            <a:pathLst>
              <a:path w="52209" h="45110">
                <a:moveTo>
                  <a:pt x="0" y="0"/>
                </a:moveTo>
                <a:lnTo>
                  <a:pt x="52209" y="45110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5" name="object 85"/>
          <p:cNvSpPr/>
          <p:nvPr/>
        </p:nvSpPr>
        <p:spPr>
          <a:xfrm>
            <a:off x="4279835" y="3658828"/>
            <a:ext cx="173325" cy="206660"/>
          </a:xfrm>
          <a:custGeom>
            <a:avLst/>
            <a:gdLst/>
            <a:ahLst/>
            <a:cxnLst/>
            <a:rect l="l" t="t" r="r" b="b"/>
            <a:pathLst>
              <a:path w="239636" h="285724">
                <a:moveTo>
                  <a:pt x="239636" y="142862"/>
                </a:moveTo>
                <a:lnTo>
                  <a:pt x="238902" y="158759"/>
                </a:lnTo>
                <a:lnTo>
                  <a:pt x="236753" y="174148"/>
                </a:lnTo>
                <a:lnTo>
                  <a:pt x="233267" y="188935"/>
                </a:lnTo>
                <a:lnTo>
                  <a:pt x="228522" y="203028"/>
                </a:lnTo>
                <a:lnTo>
                  <a:pt x="222595" y="216334"/>
                </a:lnTo>
                <a:lnTo>
                  <a:pt x="215564" y="228760"/>
                </a:lnTo>
                <a:lnTo>
                  <a:pt x="207508" y="240212"/>
                </a:lnTo>
                <a:lnTo>
                  <a:pt x="198505" y="250598"/>
                </a:lnTo>
                <a:lnTo>
                  <a:pt x="188631" y="259825"/>
                </a:lnTo>
                <a:lnTo>
                  <a:pt x="177966" y="267799"/>
                </a:lnTo>
                <a:lnTo>
                  <a:pt x="166588" y="274428"/>
                </a:lnTo>
                <a:lnTo>
                  <a:pt x="154573" y="279619"/>
                </a:lnTo>
                <a:lnTo>
                  <a:pt x="142000" y="283279"/>
                </a:lnTo>
                <a:lnTo>
                  <a:pt x="128948" y="285315"/>
                </a:lnTo>
                <a:lnTo>
                  <a:pt x="119811" y="285724"/>
                </a:lnTo>
                <a:lnTo>
                  <a:pt x="106478" y="284849"/>
                </a:lnTo>
                <a:lnTo>
                  <a:pt x="93571" y="282287"/>
                </a:lnTo>
                <a:lnTo>
                  <a:pt x="81169" y="278129"/>
                </a:lnTo>
                <a:lnTo>
                  <a:pt x="69349" y="272470"/>
                </a:lnTo>
                <a:lnTo>
                  <a:pt x="58190" y="265402"/>
                </a:lnTo>
                <a:lnTo>
                  <a:pt x="47769" y="257019"/>
                </a:lnTo>
                <a:lnTo>
                  <a:pt x="38164" y="247413"/>
                </a:lnTo>
                <a:lnTo>
                  <a:pt x="29454" y="236677"/>
                </a:lnTo>
                <a:lnTo>
                  <a:pt x="21716" y="224904"/>
                </a:lnTo>
                <a:lnTo>
                  <a:pt x="15029" y="212187"/>
                </a:lnTo>
                <a:lnTo>
                  <a:pt x="9470" y="198620"/>
                </a:lnTo>
                <a:lnTo>
                  <a:pt x="5117" y="184295"/>
                </a:lnTo>
                <a:lnTo>
                  <a:pt x="2048" y="169305"/>
                </a:lnTo>
                <a:lnTo>
                  <a:pt x="342" y="153744"/>
                </a:lnTo>
                <a:lnTo>
                  <a:pt x="0" y="142862"/>
                </a:lnTo>
                <a:lnTo>
                  <a:pt x="733" y="126962"/>
                </a:lnTo>
                <a:lnTo>
                  <a:pt x="2882" y="111571"/>
                </a:lnTo>
                <a:lnTo>
                  <a:pt x="6369" y="96782"/>
                </a:lnTo>
                <a:lnTo>
                  <a:pt x="11114" y="82687"/>
                </a:lnTo>
                <a:lnTo>
                  <a:pt x="17041" y="69381"/>
                </a:lnTo>
                <a:lnTo>
                  <a:pt x="24072" y="56955"/>
                </a:lnTo>
                <a:lnTo>
                  <a:pt x="32128" y="45503"/>
                </a:lnTo>
                <a:lnTo>
                  <a:pt x="41132" y="35118"/>
                </a:lnTo>
                <a:lnTo>
                  <a:pt x="51005" y="25892"/>
                </a:lnTo>
                <a:lnTo>
                  <a:pt x="61670" y="17919"/>
                </a:lnTo>
                <a:lnTo>
                  <a:pt x="73048" y="11291"/>
                </a:lnTo>
                <a:lnTo>
                  <a:pt x="85062" y="6101"/>
                </a:lnTo>
                <a:lnTo>
                  <a:pt x="97634" y="2442"/>
                </a:lnTo>
                <a:lnTo>
                  <a:pt x="110685" y="408"/>
                </a:lnTo>
                <a:lnTo>
                  <a:pt x="119811" y="0"/>
                </a:lnTo>
                <a:lnTo>
                  <a:pt x="133147" y="874"/>
                </a:lnTo>
                <a:lnTo>
                  <a:pt x="146055" y="3436"/>
                </a:lnTo>
                <a:lnTo>
                  <a:pt x="158459" y="7592"/>
                </a:lnTo>
                <a:lnTo>
                  <a:pt x="170279" y="13250"/>
                </a:lnTo>
                <a:lnTo>
                  <a:pt x="181440" y="20317"/>
                </a:lnTo>
                <a:lnTo>
                  <a:pt x="191861" y="28699"/>
                </a:lnTo>
                <a:lnTo>
                  <a:pt x="201466" y="38303"/>
                </a:lnTo>
                <a:lnTo>
                  <a:pt x="210177" y="49038"/>
                </a:lnTo>
                <a:lnTo>
                  <a:pt x="217915" y="60809"/>
                </a:lnTo>
                <a:lnTo>
                  <a:pt x="224603" y="73525"/>
                </a:lnTo>
                <a:lnTo>
                  <a:pt x="230163" y="87092"/>
                </a:lnTo>
                <a:lnTo>
                  <a:pt x="234516" y="101416"/>
                </a:lnTo>
                <a:lnTo>
                  <a:pt x="237586" y="116406"/>
                </a:lnTo>
                <a:lnTo>
                  <a:pt x="239293" y="131969"/>
                </a:lnTo>
                <a:lnTo>
                  <a:pt x="239636" y="142862"/>
                </a:lnTo>
                <a:close/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6" name="object 86"/>
          <p:cNvSpPr/>
          <p:nvPr/>
        </p:nvSpPr>
        <p:spPr>
          <a:xfrm>
            <a:off x="4218879" y="3858719"/>
            <a:ext cx="500612" cy="203464"/>
          </a:xfrm>
          <a:custGeom>
            <a:avLst/>
            <a:gdLst/>
            <a:ahLst/>
            <a:cxnLst/>
            <a:rect l="l" t="t" r="r" b="b"/>
            <a:pathLst>
              <a:path w="692137" h="281304">
                <a:moveTo>
                  <a:pt x="98818" y="0"/>
                </a:moveTo>
                <a:lnTo>
                  <a:pt x="0" y="87807"/>
                </a:lnTo>
                <a:lnTo>
                  <a:pt x="0" y="219265"/>
                </a:lnTo>
                <a:lnTo>
                  <a:pt x="1681" y="233672"/>
                </a:lnTo>
                <a:lnTo>
                  <a:pt x="6467" y="246876"/>
                </a:lnTo>
                <a:lnTo>
                  <a:pt x="13969" y="258489"/>
                </a:lnTo>
                <a:lnTo>
                  <a:pt x="23802" y="268124"/>
                </a:lnTo>
                <a:lnTo>
                  <a:pt x="35577" y="275395"/>
                </a:lnTo>
                <a:lnTo>
                  <a:pt x="48907" y="279912"/>
                </a:lnTo>
                <a:lnTo>
                  <a:pt x="62039" y="281305"/>
                </a:lnTo>
                <a:lnTo>
                  <a:pt x="263131" y="281305"/>
                </a:lnTo>
                <a:lnTo>
                  <a:pt x="405752" y="36309"/>
                </a:lnTo>
                <a:lnTo>
                  <a:pt x="692137" y="36309"/>
                </a:lnTo>
                <a:lnTo>
                  <a:pt x="563435" y="281305"/>
                </a:lnTo>
                <a:lnTo>
                  <a:pt x="431634" y="281305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7" name="object 87"/>
          <p:cNvSpPr/>
          <p:nvPr/>
        </p:nvSpPr>
        <p:spPr>
          <a:xfrm>
            <a:off x="4218879" y="4021885"/>
            <a:ext cx="522171" cy="124678"/>
          </a:xfrm>
          <a:custGeom>
            <a:avLst/>
            <a:gdLst/>
            <a:ahLst/>
            <a:cxnLst/>
            <a:rect l="l" t="t" r="r" b="b"/>
            <a:pathLst>
              <a:path w="721944" h="172377">
                <a:moveTo>
                  <a:pt x="592709" y="0"/>
                </a:moveTo>
                <a:lnTo>
                  <a:pt x="660539" y="0"/>
                </a:lnTo>
                <a:lnTo>
                  <a:pt x="721944" y="172377"/>
                </a:lnTo>
                <a:lnTo>
                  <a:pt x="0" y="172377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8" name="object 88"/>
          <p:cNvSpPr/>
          <p:nvPr/>
        </p:nvSpPr>
        <p:spPr>
          <a:xfrm>
            <a:off x="4479559" y="3908492"/>
            <a:ext cx="201029" cy="79557"/>
          </a:xfrm>
          <a:custGeom>
            <a:avLst/>
            <a:gdLst/>
            <a:ahLst/>
            <a:cxnLst/>
            <a:rect l="l" t="t" r="r" b="b"/>
            <a:pathLst>
              <a:path w="277939" h="109994">
                <a:moveTo>
                  <a:pt x="64033" y="0"/>
                </a:moveTo>
                <a:lnTo>
                  <a:pt x="0" y="109994"/>
                </a:lnTo>
                <a:lnTo>
                  <a:pt x="220154" y="109994"/>
                </a:lnTo>
                <a:lnTo>
                  <a:pt x="277939" y="0"/>
                </a:lnTo>
                <a:lnTo>
                  <a:pt x="64033" y="0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9" name="object 89"/>
          <p:cNvSpPr/>
          <p:nvPr/>
        </p:nvSpPr>
        <p:spPr>
          <a:xfrm>
            <a:off x="4212959" y="4590876"/>
            <a:ext cx="424095" cy="424104"/>
          </a:xfrm>
          <a:custGeom>
            <a:avLst/>
            <a:gdLst/>
            <a:ahLst/>
            <a:cxnLst/>
            <a:rect l="l" t="t" r="r" b="b"/>
            <a:pathLst>
              <a:path w="586346" h="586358">
                <a:moveTo>
                  <a:pt x="586346" y="293179"/>
                </a:moveTo>
                <a:lnTo>
                  <a:pt x="585374" y="269135"/>
                </a:lnTo>
                <a:lnTo>
                  <a:pt x="582509" y="245625"/>
                </a:lnTo>
                <a:lnTo>
                  <a:pt x="577826" y="222727"/>
                </a:lnTo>
                <a:lnTo>
                  <a:pt x="571400" y="200514"/>
                </a:lnTo>
                <a:lnTo>
                  <a:pt x="563307" y="179063"/>
                </a:lnTo>
                <a:lnTo>
                  <a:pt x="553623" y="158449"/>
                </a:lnTo>
                <a:lnTo>
                  <a:pt x="542423" y="138747"/>
                </a:lnTo>
                <a:lnTo>
                  <a:pt x="529782" y="120034"/>
                </a:lnTo>
                <a:lnTo>
                  <a:pt x="515776" y="102383"/>
                </a:lnTo>
                <a:lnTo>
                  <a:pt x="500480" y="85872"/>
                </a:lnTo>
                <a:lnTo>
                  <a:pt x="483969" y="70575"/>
                </a:lnTo>
                <a:lnTo>
                  <a:pt x="466320" y="56568"/>
                </a:lnTo>
                <a:lnTo>
                  <a:pt x="447607" y="43926"/>
                </a:lnTo>
                <a:lnTo>
                  <a:pt x="427906" y="32725"/>
                </a:lnTo>
                <a:lnTo>
                  <a:pt x="407293" y="23040"/>
                </a:lnTo>
                <a:lnTo>
                  <a:pt x="385843" y="14947"/>
                </a:lnTo>
                <a:lnTo>
                  <a:pt x="363631" y="8520"/>
                </a:lnTo>
                <a:lnTo>
                  <a:pt x="340732" y="3837"/>
                </a:lnTo>
                <a:lnTo>
                  <a:pt x="317223" y="971"/>
                </a:lnTo>
                <a:lnTo>
                  <a:pt x="293179" y="0"/>
                </a:lnTo>
                <a:lnTo>
                  <a:pt x="269133" y="971"/>
                </a:lnTo>
                <a:lnTo>
                  <a:pt x="245622" y="3837"/>
                </a:lnTo>
                <a:lnTo>
                  <a:pt x="222722" y="8520"/>
                </a:lnTo>
                <a:lnTo>
                  <a:pt x="200509" y="14947"/>
                </a:lnTo>
                <a:lnTo>
                  <a:pt x="179058" y="23040"/>
                </a:lnTo>
                <a:lnTo>
                  <a:pt x="158443" y="32725"/>
                </a:lnTo>
                <a:lnTo>
                  <a:pt x="138742" y="43926"/>
                </a:lnTo>
                <a:lnTo>
                  <a:pt x="120028" y="56568"/>
                </a:lnTo>
                <a:lnTo>
                  <a:pt x="102378" y="70575"/>
                </a:lnTo>
                <a:lnTo>
                  <a:pt x="85867" y="85872"/>
                </a:lnTo>
                <a:lnTo>
                  <a:pt x="70571" y="102383"/>
                </a:lnTo>
                <a:lnTo>
                  <a:pt x="56564" y="120034"/>
                </a:lnTo>
                <a:lnTo>
                  <a:pt x="43923" y="138747"/>
                </a:lnTo>
                <a:lnTo>
                  <a:pt x="32722" y="158449"/>
                </a:lnTo>
                <a:lnTo>
                  <a:pt x="23038" y="179063"/>
                </a:lnTo>
                <a:lnTo>
                  <a:pt x="14945" y="200514"/>
                </a:lnTo>
                <a:lnTo>
                  <a:pt x="8520" y="222727"/>
                </a:lnTo>
                <a:lnTo>
                  <a:pt x="3837" y="245625"/>
                </a:lnTo>
                <a:lnTo>
                  <a:pt x="971" y="269135"/>
                </a:lnTo>
                <a:lnTo>
                  <a:pt x="0" y="293179"/>
                </a:lnTo>
                <a:lnTo>
                  <a:pt x="971" y="317223"/>
                </a:lnTo>
                <a:lnTo>
                  <a:pt x="3837" y="340733"/>
                </a:lnTo>
                <a:lnTo>
                  <a:pt x="8520" y="363631"/>
                </a:lnTo>
                <a:lnTo>
                  <a:pt x="14945" y="385844"/>
                </a:lnTo>
                <a:lnTo>
                  <a:pt x="23038" y="407295"/>
                </a:lnTo>
                <a:lnTo>
                  <a:pt x="32722" y="427909"/>
                </a:lnTo>
                <a:lnTo>
                  <a:pt x="43923" y="447611"/>
                </a:lnTo>
                <a:lnTo>
                  <a:pt x="56564" y="466324"/>
                </a:lnTo>
                <a:lnTo>
                  <a:pt x="70571" y="483975"/>
                </a:lnTo>
                <a:lnTo>
                  <a:pt x="85867" y="500486"/>
                </a:lnTo>
                <a:lnTo>
                  <a:pt x="102378" y="515783"/>
                </a:lnTo>
                <a:lnTo>
                  <a:pt x="120028" y="529790"/>
                </a:lnTo>
                <a:lnTo>
                  <a:pt x="138742" y="542432"/>
                </a:lnTo>
                <a:lnTo>
                  <a:pt x="158443" y="553633"/>
                </a:lnTo>
                <a:lnTo>
                  <a:pt x="179058" y="563318"/>
                </a:lnTo>
                <a:lnTo>
                  <a:pt x="200509" y="571411"/>
                </a:lnTo>
                <a:lnTo>
                  <a:pt x="222722" y="577838"/>
                </a:lnTo>
                <a:lnTo>
                  <a:pt x="245622" y="582521"/>
                </a:lnTo>
                <a:lnTo>
                  <a:pt x="269133" y="585387"/>
                </a:lnTo>
                <a:lnTo>
                  <a:pt x="293179" y="586358"/>
                </a:lnTo>
                <a:lnTo>
                  <a:pt x="317223" y="585387"/>
                </a:lnTo>
                <a:lnTo>
                  <a:pt x="340732" y="582521"/>
                </a:lnTo>
                <a:lnTo>
                  <a:pt x="363631" y="577838"/>
                </a:lnTo>
                <a:lnTo>
                  <a:pt x="385843" y="571411"/>
                </a:lnTo>
                <a:lnTo>
                  <a:pt x="407293" y="563318"/>
                </a:lnTo>
                <a:lnTo>
                  <a:pt x="427906" y="553633"/>
                </a:lnTo>
                <a:lnTo>
                  <a:pt x="447607" y="542432"/>
                </a:lnTo>
                <a:lnTo>
                  <a:pt x="466320" y="529790"/>
                </a:lnTo>
                <a:lnTo>
                  <a:pt x="483969" y="515783"/>
                </a:lnTo>
                <a:lnTo>
                  <a:pt x="500480" y="500486"/>
                </a:lnTo>
                <a:lnTo>
                  <a:pt x="515776" y="483975"/>
                </a:lnTo>
                <a:lnTo>
                  <a:pt x="529782" y="466324"/>
                </a:lnTo>
                <a:lnTo>
                  <a:pt x="542423" y="447611"/>
                </a:lnTo>
                <a:lnTo>
                  <a:pt x="553623" y="427909"/>
                </a:lnTo>
                <a:lnTo>
                  <a:pt x="563307" y="407295"/>
                </a:lnTo>
                <a:lnTo>
                  <a:pt x="571400" y="385844"/>
                </a:lnTo>
                <a:lnTo>
                  <a:pt x="577826" y="363631"/>
                </a:lnTo>
                <a:lnTo>
                  <a:pt x="582509" y="340733"/>
                </a:lnTo>
                <a:lnTo>
                  <a:pt x="585374" y="317223"/>
                </a:lnTo>
                <a:lnTo>
                  <a:pt x="586346" y="293179"/>
                </a:lnTo>
                <a:close/>
              </a:path>
            </a:pathLst>
          </a:custGeom>
          <a:ln w="16255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0" name="object 90"/>
          <p:cNvSpPr/>
          <p:nvPr/>
        </p:nvSpPr>
        <p:spPr>
          <a:xfrm>
            <a:off x="4582133" y="4960049"/>
            <a:ext cx="124977" cy="124981"/>
          </a:xfrm>
          <a:custGeom>
            <a:avLst/>
            <a:gdLst/>
            <a:ahLst/>
            <a:cxnLst/>
            <a:rect l="l" t="t" r="r" b="b"/>
            <a:pathLst>
              <a:path w="172791" h="172796">
                <a:moveTo>
                  <a:pt x="54838" y="0"/>
                </a:moveTo>
                <a:lnTo>
                  <a:pt x="161836" y="106984"/>
                </a:lnTo>
                <a:lnTo>
                  <a:pt x="169180" y="117197"/>
                </a:lnTo>
                <a:lnTo>
                  <a:pt x="172791" y="128789"/>
                </a:lnTo>
                <a:lnTo>
                  <a:pt x="172670" y="140819"/>
                </a:lnTo>
                <a:lnTo>
                  <a:pt x="168816" y="152350"/>
                </a:lnTo>
                <a:lnTo>
                  <a:pt x="161836" y="161848"/>
                </a:lnTo>
                <a:lnTo>
                  <a:pt x="151625" y="169188"/>
                </a:lnTo>
                <a:lnTo>
                  <a:pt x="140032" y="172796"/>
                </a:lnTo>
                <a:lnTo>
                  <a:pt x="127999" y="172671"/>
                </a:lnTo>
                <a:lnTo>
                  <a:pt x="116466" y="168815"/>
                </a:lnTo>
                <a:lnTo>
                  <a:pt x="106984" y="161848"/>
                </a:lnTo>
                <a:lnTo>
                  <a:pt x="0" y="54851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1" name="object 91"/>
          <p:cNvSpPr/>
          <p:nvPr/>
        </p:nvSpPr>
        <p:spPr>
          <a:xfrm>
            <a:off x="4512983" y="4890909"/>
            <a:ext cx="146126" cy="146126"/>
          </a:xfrm>
          <a:custGeom>
            <a:avLst/>
            <a:gdLst/>
            <a:ahLst/>
            <a:cxnLst/>
            <a:rect l="l" t="t" r="r" b="b"/>
            <a:pathLst>
              <a:path w="202031" h="202031">
                <a:moveTo>
                  <a:pt x="0" y="202031"/>
                </a:moveTo>
                <a:lnTo>
                  <a:pt x="13922" y="196656"/>
                </a:lnTo>
                <a:lnTo>
                  <a:pt x="27537" y="190689"/>
                </a:lnTo>
                <a:lnTo>
                  <a:pt x="40830" y="184145"/>
                </a:lnTo>
                <a:lnTo>
                  <a:pt x="53784" y="177039"/>
                </a:lnTo>
                <a:lnTo>
                  <a:pt x="66384" y="169389"/>
                </a:lnTo>
                <a:lnTo>
                  <a:pt x="78613" y="161209"/>
                </a:lnTo>
                <a:lnTo>
                  <a:pt x="90456" y="152515"/>
                </a:lnTo>
                <a:lnTo>
                  <a:pt x="101897" y="143324"/>
                </a:lnTo>
                <a:lnTo>
                  <a:pt x="112920" y="133652"/>
                </a:lnTo>
                <a:lnTo>
                  <a:pt x="123509" y="123513"/>
                </a:lnTo>
                <a:lnTo>
                  <a:pt x="133648" y="112925"/>
                </a:lnTo>
                <a:lnTo>
                  <a:pt x="143321" y="101902"/>
                </a:lnTo>
                <a:lnTo>
                  <a:pt x="152512" y="90462"/>
                </a:lnTo>
                <a:lnTo>
                  <a:pt x="161206" y="78619"/>
                </a:lnTo>
                <a:lnTo>
                  <a:pt x="169387" y="66389"/>
                </a:lnTo>
                <a:lnTo>
                  <a:pt x="177038" y="53789"/>
                </a:lnTo>
                <a:lnTo>
                  <a:pt x="184144" y="40834"/>
                </a:lnTo>
                <a:lnTo>
                  <a:pt x="190689" y="27540"/>
                </a:lnTo>
                <a:lnTo>
                  <a:pt x="196656" y="13923"/>
                </a:lnTo>
                <a:lnTo>
                  <a:pt x="202031" y="0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2" name="object 92"/>
          <p:cNvSpPr/>
          <p:nvPr/>
        </p:nvSpPr>
        <p:spPr>
          <a:xfrm>
            <a:off x="4478169" y="4773745"/>
            <a:ext cx="43283" cy="151178"/>
          </a:xfrm>
          <a:custGeom>
            <a:avLst/>
            <a:gdLst/>
            <a:ahLst/>
            <a:cxnLst/>
            <a:rect l="l" t="t" r="r" b="b"/>
            <a:pathLst>
              <a:path w="59842" h="209016">
                <a:moveTo>
                  <a:pt x="0" y="0"/>
                </a:moveTo>
                <a:lnTo>
                  <a:pt x="40360" y="33159"/>
                </a:lnTo>
                <a:lnTo>
                  <a:pt x="49418" y="42700"/>
                </a:lnTo>
                <a:lnTo>
                  <a:pt x="55807" y="54024"/>
                </a:lnTo>
                <a:lnTo>
                  <a:pt x="59272" y="66595"/>
                </a:lnTo>
                <a:lnTo>
                  <a:pt x="59842" y="74371"/>
                </a:lnTo>
                <a:lnTo>
                  <a:pt x="59842" y="161124"/>
                </a:lnTo>
                <a:lnTo>
                  <a:pt x="57689" y="175364"/>
                </a:lnTo>
                <a:lnTo>
                  <a:pt x="51663" y="187899"/>
                </a:lnTo>
                <a:lnTo>
                  <a:pt x="42414" y="198079"/>
                </a:lnTo>
                <a:lnTo>
                  <a:pt x="30590" y="205253"/>
                </a:lnTo>
                <a:lnTo>
                  <a:pt x="16843" y="208769"/>
                </a:lnTo>
                <a:lnTo>
                  <a:pt x="11950" y="209016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3" name="object 93"/>
          <p:cNvSpPr/>
          <p:nvPr/>
        </p:nvSpPr>
        <p:spPr>
          <a:xfrm>
            <a:off x="4328562" y="4773745"/>
            <a:ext cx="43273" cy="151178"/>
          </a:xfrm>
          <a:custGeom>
            <a:avLst/>
            <a:gdLst/>
            <a:ahLst/>
            <a:cxnLst/>
            <a:rect l="l" t="t" r="r" b="b"/>
            <a:pathLst>
              <a:path w="59829" h="209016">
                <a:moveTo>
                  <a:pt x="59829" y="0"/>
                </a:moveTo>
                <a:lnTo>
                  <a:pt x="19481" y="33159"/>
                </a:lnTo>
                <a:lnTo>
                  <a:pt x="10423" y="42700"/>
                </a:lnTo>
                <a:lnTo>
                  <a:pt x="4034" y="54024"/>
                </a:lnTo>
                <a:lnTo>
                  <a:pt x="569" y="66595"/>
                </a:lnTo>
                <a:lnTo>
                  <a:pt x="0" y="74371"/>
                </a:lnTo>
                <a:lnTo>
                  <a:pt x="0" y="161124"/>
                </a:lnTo>
                <a:lnTo>
                  <a:pt x="2153" y="175364"/>
                </a:lnTo>
                <a:lnTo>
                  <a:pt x="8179" y="187899"/>
                </a:lnTo>
                <a:lnTo>
                  <a:pt x="17428" y="198079"/>
                </a:lnTo>
                <a:lnTo>
                  <a:pt x="29251" y="205253"/>
                </a:lnTo>
                <a:lnTo>
                  <a:pt x="42998" y="208769"/>
                </a:lnTo>
                <a:lnTo>
                  <a:pt x="47891" y="209016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4" name="object 94"/>
          <p:cNvSpPr/>
          <p:nvPr/>
        </p:nvSpPr>
        <p:spPr>
          <a:xfrm>
            <a:off x="4485169" y="4836887"/>
            <a:ext cx="156" cy="126607"/>
          </a:xfrm>
          <a:custGeom>
            <a:avLst/>
            <a:gdLst/>
            <a:ahLst/>
            <a:cxnLst/>
            <a:rect l="l" t="t" r="r" b="b"/>
            <a:pathLst>
              <a:path w="215" h="175044">
                <a:moveTo>
                  <a:pt x="0" y="0"/>
                </a:moveTo>
                <a:lnTo>
                  <a:pt x="215" y="28422"/>
                </a:lnTo>
                <a:lnTo>
                  <a:pt x="215" y="175044"/>
                </a:lnTo>
              </a:path>
            </a:pathLst>
          </a:custGeom>
          <a:ln w="16255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5" name="object 95"/>
          <p:cNvSpPr/>
          <p:nvPr/>
        </p:nvSpPr>
        <p:spPr>
          <a:xfrm>
            <a:off x="4364689" y="4836887"/>
            <a:ext cx="147" cy="126607"/>
          </a:xfrm>
          <a:custGeom>
            <a:avLst/>
            <a:gdLst/>
            <a:ahLst/>
            <a:cxnLst/>
            <a:rect l="l" t="t" r="r" b="b"/>
            <a:pathLst>
              <a:path w="203" h="175044">
                <a:moveTo>
                  <a:pt x="203" y="0"/>
                </a:moveTo>
                <a:lnTo>
                  <a:pt x="0" y="28422"/>
                </a:lnTo>
                <a:lnTo>
                  <a:pt x="0" y="175044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6" name="object 96"/>
          <p:cNvSpPr/>
          <p:nvPr/>
        </p:nvSpPr>
        <p:spPr>
          <a:xfrm>
            <a:off x="4364386" y="4642362"/>
            <a:ext cx="121242" cy="121242"/>
          </a:xfrm>
          <a:custGeom>
            <a:avLst/>
            <a:gdLst/>
            <a:ahLst/>
            <a:cxnLst/>
            <a:rect l="l" t="t" r="r" b="b"/>
            <a:pathLst>
              <a:path w="167627" h="167627">
                <a:moveTo>
                  <a:pt x="167627" y="83820"/>
                </a:moveTo>
                <a:lnTo>
                  <a:pt x="166370" y="98362"/>
                </a:lnTo>
                <a:lnTo>
                  <a:pt x="162740" y="112087"/>
                </a:lnTo>
                <a:lnTo>
                  <a:pt x="156950" y="124784"/>
                </a:lnTo>
                <a:lnTo>
                  <a:pt x="149211" y="136240"/>
                </a:lnTo>
                <a:lnTo>
                  <a:pt x="139737" y="146243"/>
                </a:lnTo>
                <a:lnTo>
                  <a:pt x="128740" y="154582"/>
                </a:lnTo>
                <a:lnTo>
                  <a:pt x="116431" y="161043"/>
                </a:lnTo>
                <a:lnTo>
                  <a:pt x="103023" y="165414"/>
                </a:lnTo>
                <a:lnTo>
                  <a:pt x="88728" y="167485"/>
                </a:lnTo>
                <a:lnTo>
                  <a:pt x="83807" y="167627"/>
                </a:lnTo>
                <a:lnTo>
                  <a:pt x="69267" y="166370"/>
                </a:lnTo>
                <a:lnTo>
                  <a:pt x="55542" y="162741"/>
                </a:lnTo>
                <a:lnTo>
                  <a:pt x="42845" y="156951"/>
                </a:lnTo>
                <a:lnTo>
                  <a:pt x="31388" y="149214"/>
                </a:lnTo>
                <a:lnTo>
                  <a:pt x="21384" y="139740"/>
                </a:lnTo>
                <a:lnTo>
                  <a:pt x="13044" y="128743"/>
                </a:lnTo>
                <a:lnTo>
                  <a:pt x="6583" y="116435"/>
                </a:lnTo>
                <a:lnTo>
                  <a:pt x="2211" y="103026"/>
                </a:lnTo>
                <a:lnTo>
                  <a:pt x="141" y="88731"/>
                </a:lnTo>
                <a:lnTo>
                  <a:pt x="0" y="83820"/>
                </a:lnTo>
                <a:lnTo>
                  <a:pt x="1257" y="69277"/>
                </a:lnTo>
                <a:lnTo>
                  <a:pt x="4886" y="55550"/>
                </a:lnTo>
                <a:lnTo>
                  <a:pt x="10676" y="42852"/>
                </a:lnTo>
                <a:lnTo>
                  <a:pt x="18414" y="31394"/>
                </a:lnTo>
                <a:lnTo>
                  <a:pt x="27887" y="21389"/>
                </a:lnTo>
                <a:lnTo>
                  <a:pt x="38883" y="13048"/>
                </a:lnTo>
                <a:lnTo>
                  <a:pt x="51190" y="6586"/>
                </a:lnTo>
                <a:lnTo>
                  <a:pt x="64595" y="2213"/>
                </a:lnTo>
                <a:lnTo>
                  <a:pt x="78886" y="142"/>
                </a:lnTo>
                <a:lnTo>
                  <a:pt x="83807" y="0"/>
                </a:lnTo>
                <a:lnTo>
                  <a:pt x="98348" y="1256"/>
                </a:lnTo>
                <a:lnTo>
                  <a:pt x="112074" y="4886"/>
                </a:lnTo>
                <a:lnTo>
                  <a:pt x="124772" y="10675"/>
                </a:lnTo>
                <a:lnTo>
                  <a:pt x="136229" y="18412"/>
                </a:lnTo>
                <a:lnTo>
                  <a:pt x="146234" y="27885"/>
                </a:lnTo>
                <a:lnTo>
                  <a:pt x="154575" y="38881"/>
                </a:lnTo>
                <a:lnTo>
                  <a:pt x="161038" y="51189"/>
                </a:lnTo>
                <a:lnTo>
                  <a:pt x="165412" y="64595"/>
                </a:lnTo>
                <a:lnTo>
                  <a:pt x="167484" y="78888"/>
                </a:lnTo>
                <a:lnTo>
                  <a:pt x="167627" y="83820"/>
                </a:lnTo>
                <a:close/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7" name="object 97"/>
          <p:cNvSpPr/>
          <p:nvPr/>
        </p:nvSpPr>
        <p:spPr>
          <a:xfrm>
            <a:off x="4410160" y="4665874"/>
            <a:ext cx="51954" cy="74221"/>
          </a:xfrm>
          <a:custGeom>
            <a:avLst/>
            <a:gdLst/>
            <a:ahLst/>
            <a:cxnLst/>
            <a:rect l="l" t="t" r="r" b="b"/>
            <a:pathLst>
              <a:path w="71831" h="102615">
                <a:moveTo>
                  <a:pt x="5040" y="95747"/>
                </a:moveTo>
                <a:lnTo>
                  <a:pt x="0" y="98298"/>
                </a:lnTo>
                <a:lnTo>
                  <a:pt x="6286" y="101066"/>
                </a:lnTo>
                <a:lnTo>
                  <a:pt x="13220" y="102616"/>
                </a:lnTo>
                <a:lnTo>
                  <a:pt x="20523" y="102616"/>
                </a:lnTo>
                <a:lnTo>
                  <a:pt x="34800" y="100596"/>
                </a:lnTo>
                <a:lnTo>
                  <a:pt x="47535" y="94916"/>
                </a:lnTo>
                <a:lnTo>
                  <a:pt x="58159" y="86148"/>
                </a:lnTo>
                <a:lnTo>
                  <a:pt x="66100" y="74861"/>
                </a:lnTo>
                <a:lnTo>
                  <a:pt x="70789" y="61625"/>
                </a:lnTo>
                <a:lnTo>
                  <a:pt x="71831" y="51308"/>
                </a:lnTo>
                <a:lnTo>
                  <a:pt x="69811" y="37031"/>
                </a:lnTo>
                <a:lnTo>
                  <a:pt x="64132" y="24295"/>
                </a:lnTo>
                <a:lnTo>
                  <a:pt x="55363" y="13672"/>
                </a:lnTo>
                <a:lnTo>
                  <a:pt x="44076" y="5730"/>
                </a:lnTo>
                <a:lnTo>
                  <a:pt x="30841" y="1041"/>
                </a:lnTo>
                <a:lnTo>
                  <a:pt x="20523" y="0"/>
                </a:lnTo>
                <a:lnTo>
                  <a:pt x="13220" y="0"/>
                </a:lnTo>
                <a:lnTo>
                  <a:pt x="6286" y="1549"/>
                </a:lnTo>
                <a:lnTo>
                  <a:pt x="0" y="4318"/>
                </a:lnTo>
                <a:lnTo>
                  <a:pt x="11360" y="11165"/>
                </a:lnTo>
                <a:lnTo>
                  <a:pt x="20557" y="20623"/>
                </a:lnTo>
                <a:lnTo>
                  <a:pt x="27086" y="32190"/>
                </a:lnTo>
                <a:lnTo>
                  <a:pt x="30442" y="45367"/>
                </a:lnTo>
                <a:lnTo>
                  <a:pt x="30784" y="51308"/>
                </a:lnTo>
                <a:lnTo>
                  <a:pt x="28923" y="65013"/>
                </a:lnTo>
                <a:lnTo>
                  <a:pt x="23676" y="77320"/>
                </a:lnTo>
                <a:lnTo>
                  <a:pt x="15547" y="87731"/>
                </a:lnTo>
                <a:lnTo>
                  <a:pt x="5040" y="95747"/>
                </a:lnTo>
                <a:close/>
              </a:path>
            </a:pathLst>
          </a:custGeom>
          <a:solidFill>
            <a:srgbClr val="39BFC7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1" name="object 21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" name="object 20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" name="object 19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46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81861" y="2981581"/>
            <a:ext cx="3505977" cy="5811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234353" marR="1233792" algn="ctr">
              <a:lnSpc>
                <a:spcPct val="95825"/>
              </a:lnSpc>
            </a:pPr>
            <a:r>
              <a:rPr sz="723" b="1" spc="12" dirty="0">
                <a:solidFill>
                  <a:srgbClr val="FDFDFD"/>
                </a:solidFill>
                <a:latin typeface="Times New Roman"/>
                <a:cs typeface="Times New Roman"/>
              </a:rPr>
              <a:t>ELEME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N</a:t>
            </a:r>
            <a:r>
              <a:rPr sz="723" b="1" spc="-34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spc="-6" dirty="0">
                <a:solidFill>
                  <a:srgbClr val="FDFDFD"/>
                </a:solidFill>
                <a:latin typeface="Times New Roman"/>
                <a:cs typeface="Times New Roman"/>
              </a:rPr>
              <a:t>K</a:t>
            </a:r>
            <a:r>
              <a:rPr sz="723" b="1" spc="12" dirty="0">
                <a:solidFill>
                  <a:srgbClr val="FDFDFD"/>
                </a:solidFill>
                <a:latin typeface="Times New Roman"/>
                <a:cs typeface="Times New Roman"/>
              </a:rPr>
              <a:t>OMPETENS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I </a:t>
            </a:r>
            <a:r>
              <a:rPr sz="723" b="1" spc="14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3</a:t>
            </a:r>
            <a:endParaRPr sz="723">
              <a:latin typeface="Times New Roman"/>
              <a:cs typeface="Times New Roman"/>
            </a:endParaRPr>
          </a:p>
          <a:p>
            <a:pPr marL="362347" marR="484966" algn="ctr">
              <a:lnSpc>
                <a:spcPct val="95825"/>
              </a:lnSpc>
              <a:spcBef>
                <a:spcPts val="458"/>
              </a:spcBef>
            </a:pPr>
            <a:r>
              <a:rPr sz="723" b="1" spc="-3" dirty="0">
                <a:solidFill>
                  <a:srgbClr val="FDFDFD"/>
                </a:solidFill>
                <a:latin typeface="Times New Roman"/>
                <a:cs typeface="Times New Roman"/>
              </a:rPr>
              <a:t>M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eng</a:t>
            </a:r>
            <a:r>
              <a:rPr sz="723" b="1" spc="-7" dirty="0">
                <a:solidFill>
                  <a:srgbClr val="FDFDFD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wasi </a:t>
            </a:r>
            <a:r>
              <a:rPr sz="723" b="1" spc="17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pelaksanaan</a:t>
            </a:r>
            <a:r>
              <a:rPr sz="723" b="1" spc="-2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penerapan </a:t>
            </a:r>
            <a:r>
              <a:rPr sz="723" b="1" spc="2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in</a:t>
            </a:r>
            <a:r>
              <a:rPr sz="723" b="1" spc="-7" dirty="0">
                <a:solidFill>
                  <a:srgbClr val="FDFDFD"/>
                </a:solidFill>
                <a:latin typeface="Times New Roman"/>
                <a:cs typeface="Times New Roman"/>
              </a:rPr>
              <a:t>f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ormasi</a:t>
            </a:r>
            <a:r>
              <a:rPr sz="723" b="1" spc="159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dan</a:t>
            </a:r>
            <a:r>
              <a:rPr sz="723" b="1" spc="43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spc="-14" dirty="0">
                <a:solidFill>
                  <a:srgbClr val="FDFDFD"/>
                </a:solidFill>
                <a:latin typeface="Times New Roman"/>
                <a:cs typeface="Times New Roman"/>
              </a:rPr>
              <a:t>k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erjasama</a:t>
            </a:r>
            <a:r>
              <a:rPr sz="723" b="1" spc="67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di</a:t>
            </a:r>
            <a:endParaRPr sz="723">
              <a:latin typeface="Times New Roman"/>
              <a:cs typeface="Times New Roman"/>
            </a:endParaRPr>
          </a:p>
          <a:p>
            <a:pPr marL="1409436" marR="1532069" algn="ctr">
              <a:lnSpc>
                <a:spcPct val="95825"/>
              </a:lnSpc>
              <a:spcBef>
                <a:spcPts val="253"/>
              </a:spcBef>
            </a:pP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tempat </a:t>
            </a:r>
            <a:r>
              <a:rPr sz="723" b="1" spc="21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723" b="1" spc="-14" dirty="0">
                <a:solidFill>
                  <a:srgbClr val="FDFDFD"/>
                </a:solidFill>
                <a:latin typeface="Times New Roman"/>
                <a:cs typeface="Times New Roman"/>
              </a:rPr>
              <a:t>k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81861" y="3562685"/>
            <a:ext cx="745421" cy="9684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5" name="object 15"/>
          <p:cNvSpPr txBox="1"/>
          <p:nvPr/>
        </p:nvSpPr>
        <p:spPr>
          <a:xfrm>
            <a:off x="4827282" y="3562685"/>
            <a:ext cx="2760557" cy="9684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5">
              <a:lnSpc>
                <a:spcPct val="95825"/>
              </a:lnSpc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emba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eori</a:t>
            </a:r>
            <a:endParaRPr sz="723">
              <a:latin typeface="Times New Roman"/>
              <a:cs typeface="Times New Roman"/>
            </a:endParaRPr>
          </a:p>
          <a:p>
            <a:pPr marL="104155">
              <a:lnSpc>
                <a:spcPct val="95825"/>
              </a:lnSpc>
              <a:spcBef>
                <a:spcPts val="25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alah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pengantar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teori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modul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spc="-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ermat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pada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“Bagian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endParaRPr sz="723">
              <a:latin typeface="Times New Roman"/>
              <a:cs typeface="Times New Roman"/>
            </a:endParaRPr>
          </a:p>
          <a:p>
            <a:pPr marL="104155" marR="115538">
              <a:lnSpc>
                <a:spcPts val="831"/>
              </a:lnSpc>
              <a:spcBef>
                <a:spcPts val="253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wasi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elaksanaan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enerapan</a:t>
            </a:r>
            <a:r>
              <a:rPr sz="723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erjasama</a:t>
            </a:r>
            <a:r>
              <a:rPr sz="723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 </a:t>
            </a:r>
            <a:endParaRPr sz="723">
              <a:latin typeface="Times New Roman"/>
              <a:cs typeface="Times New Roman"/>
            </a:endParaRPr>
          </a:p>
          <a:p>
            <a:pPr marL="104155" marR="115538">
              <a:lnSpc>
                <a:spcPts val="831"/>
              </a:lnSpc>
              <a:spcBef>
                <a:spcPts val="252"/>
              </a:spcBef>
            </a:pP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empat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”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Catatlah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apa,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mengapa,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bagaimana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apan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seo- </a:t>
            </a:r>
            <a:endParaRPr sz="723">
              <a:latin typeface="Times New Roman"/>
              <a:cs typeface="Times New Roman"/>
            </a:endParaRPr>
          </a:p>
          <a:p>
            <a:pPr marL="104155" marR="115538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rang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atasan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pimpinan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harus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melaku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supervisi</a:t>
            </a:r>
            <a:r>
              <a:rPr sz="723" spc="-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terhadap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 </a:t>
            </a:r>
            <a:endParaRPr sz="723">
              <a:latin typeface="Times New Roman"/>
              <a:cs typeface="Times New Roman"/>
            </a:endParaRPr>
          </a:p>
          <a:p>
            <a:pPr marL="104155" marR="115538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sebelum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oy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ek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sedang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?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81861" y="4531109"/>
            <a:ext cx="745421" cy="69285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3" name="object 13"/>
          <p:cNvSpPr txBox="1"/>
          <p:nvPr/>
        </p:nvSpPr>
        <p:spPr>
          <a:xfrm>
            <a:off x="4827282" y="4531109"/>
            <a:ext cx="2760557" cy="69285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5" marR="246611" algn="just">
              <a:lnSpc>
                <a:spcPts val="831"/>
              </a:lnSpc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ntuk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memperluas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wasan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dapat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ari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dari </a:t>
            </a:r>
            <a:endParaRPr sz="723">
              <a:latin typeface="Times New Roman"/>
              <a:cs typeface="Times New Roman"/>
            </a:endParaRPr>
          </a:p>
          <a:p>
            <a:pPr marL="104155" marR="246611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sumber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enaan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dengan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peran,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tugas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tanggung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wab </a:t>
            </a:r>
            <a:endParaRPr sz="723">
              <a:latin typeface="Times New Roman"/>
              <a:cs typeface="Times New Roman"/>
            </a:endParaRPr>
          </a:p>
          <a:p>
            <a:pPr marL="104155" marR="246611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pimpinan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mesupervisi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81861" y="5223961"/>
            <a:ext cx="745421" cy="830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1" name="object 11"/>
          <p:cNvSpPr txBox="1"/>
          <p:nvPr/>
        </p:nvSpPr>
        <p:spPr>
          <a:xfrm>
            <a:off x="4827282" y="5223961"/>
            <a:ext cx="2760557" cy="830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5" marR="88310" algn="just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Laku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 analisis</a:t>
            </a:r>
            <a:r>
              <a:rPr sz="723" spc="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terhadap 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telah</a:t>
            </a:r>
            <a:r>
              <a:rPr sz="723" spc="1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simak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oleh 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gagasan</a:t>
            </a:r>
            <a:r>
              <a:rPr sz="723" spc="-15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pendapat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enaan 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dengan  supervisi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seharus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oleh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pimpinan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sejak</a:t>
            </a:r>
            <a:r>
              <a:rPr sz="723" spc="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SPK</a:t>
            </a:r>
            <a:r>
              <a:rPr sz="723" spc="-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diserah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hing-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</a:t>
            </a:r>
            <a:r>
              <a:rPr sz="723" spc="-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dilaksana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diselesai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an.</a:t>
            </a:r>
            <a:endParaRPr sz="723">
              <a:latin typeface="Times New Roman"/>
              <a:cs typeface="Times New Roman"/>
            </a:endParaRPr>
          </a:p>
          <a:p>
            <a:pPr marL="104155" marR="269805" algn="just">
              <a:lnSpc>
                <a:spcPct val="95825"/>
              </a:lnSpc>
              <a:spcBef>
                <a:spcPts val="26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Catatlah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gagasan</a:t>
            </a:r>
            <a:r>
              <a:rPr sz="723" spc="-15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pendapat</a:t>
            </a:r>
            <a:r>
              <a:rPr sz="723" spc="-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oleh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pada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buku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81861" y="6054598"/>
            <a:ext cx="745421" cy="69285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9" name="object 9"/>
          <p:cNvSpPr txBox="1"/>
          <p:nvPr/>
        </p:nvSpPr>
        <p:spPr>
          <a:xfrm>
            <a:off x="4827282" y="6054598"/>
            <a:ext cx="2760557" cy="69285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5" marR="88310" algn="just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Diskusi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gagasan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atau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pendapat 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oup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agar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oleh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wasan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 lebih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luas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disepa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ati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elompok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lajar</a:t>
            </a:r>
            <a:r>
              <a:rPr sz="723" spc="-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31205" y="1301649"/>
            <a:ext cx="0" cy="446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7" name="object 7"/>
          <p:cNvSpPr txBox="1"/>
          <p:nvPr/>
        </p:nvSpPr>
        <p:spPr>
          <a:xfrm>
            <a:off x="4081861" y="1129538"/>
            <a:ext cx="745421" cy="16297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6" name="object 6"/>
          <p:cNvSpPr txBox="1"/>
          <p:nvPr/>
        </p:nvSpPr>
        <p:spPr>
          <a:xfrm>
            <a:off x="4827282" y="1129538"/>
            <a:ext cx="2760557" cy="16297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5" marR="2288473" algn="just">
              <a:lnSpc>
                <a:spcPct val="95825"/>
              </a:lnSpc>
            </a:pPr>
            <a:r>
              <a:rPr sz="723" b="1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ugas</a:t>
            </a:r>
            <a:r>
              <a:rPr sz="723" b="1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2.1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25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dasar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hasil</a:t>
            </a:r>
            <a:r>
              <a:rPr sz="723" spc="-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diskusi</a:t>
            </a:r>
            <a:r>
              <a:rPr sz="723" spc="-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buatlah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laporan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tentang</a:t>
            </a:r>
            <a:r>
              <a:rPr sz="723" spc="1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bagaimana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sebuah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dapat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melaksana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suatu</a:t>
            </a:r>
            <a:r>
              <a:rPr sz="723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target</a:t>
            </a:r>
            <a:r>
              <a:rPr sz="723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ditetap-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252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?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Bagaimana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peran</a:t>
            </a:r>
            <a:r>
              <a:rPr sz="723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tanggung</a:t>
            </a:r>
            <a:r>
              <a:rPr sz="723" spc="1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wab, superviso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atasan</a:t>
            </a:r>
            <a:r>
              <a:rPr sz="723" spc="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e-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pada 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epala</a:t>
            </a:r>
            <a:r>
              <a:rPr sz="723" spc="1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  dan 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anggota 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  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erja.</a:t>
            </a:r>
            <a:r>
              <a:rPr sz="723" spc="1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Bagaimana</a:t>
            </a:r>
            <a:r>
              <a:rPr sz="723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mengatasi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hambatan-hambatan yang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terjadi</a:t>
            </a:r>
            <a:r>
              <a:rPr sz="723" spc="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dinami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elompok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eti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melaksana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oy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ek).</a:t>
            </a:r>
            <a:endParaRPr sz="723">
              <a:latin typeface="Times New Roman"/>
              <a:cs typeface="Times New Roman"/>
            </a:endParaRPr>
          </a:p>
          <a:p>
            <a:pPr marL="104155" marR="2288473" algn="just">
              <a:lnSpc>
                <a:spcPct val="95825"/>
              </a:lnSpc>
              <a:spcBef>
                <a:spcPts val="1131"/>
              </a:spcBef>
            </a:pPr>
            <a:r>
              <a:rPr sz="723" b="1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ugas</a:t>
            </a:r>
            <a:r>
              <a:rPr sz="723" b="1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2.2</a:t>
            </a:r>
            <a:endParaRPr sz="723">
              <a:latin typeface="Times New Roman"/>
              <a:cs typeface="Times New Roman"/>
            </a:endParaRPr>
          </a:p>
          <a:p>
            <a:pPr marL="104155" marR="85940" algn="just">
              <a:lnSpc>
                <a:spcPts val="831"/>
              </a:lnSpc>
              <a:spcBef>
                <a:spcPts val="25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Bagaimana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spc="10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mengguna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  handy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talky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r>
              <a:rPr sz="723" spc="1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suatu</a:t>
            </a:r>
            <a:r>
              <a:rPr sz="723" spc="1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oy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ek, </a:t>
            </a:r>
            <a:endParaRPr sz="723">
              <a:latin typeface="Times New Roman"/>
              <a:cs typeface="Times New Roman"/>
            </a:endParaRPr>
          </a:p>
          <a:p>
            <a:pPr marL="104155" marR="85940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termasuk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istilah-istilah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selama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75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4" name="object 74"/>
          <p:cNvSpPr/>
          <p:nvPr/>
        </p:nvSpPr>
        <p:spPr>
          <a:xfrm>
            <a:off x="4079565" y="4950805"/>
            <a:ext cx="3515161" cy="0"/>
          </a:xfrm>
          <a:custGeom>
            <a:avLst/>
            <a:gdLst/>
            <a:ahLst/>
            <a:cxnLst/>
            <a:rect l="l" t="t" r="r" b="b"/>
            <a:pathLst>
              <a:path w="4859997">
                <a:moveTo>
                  <a:pt x="0" y="0"/>
                </a:moveTo>
                <a:lnTo>
                  <a:pt x="4859997" y="0"/>
                </a:lnTo>
              </a:path>
            </a:pathLst>
          </a:custGeom>
          <a:ln w="3175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7" name="object 57"/>
          <p:cNvSpPr/>
          <p:nvPr/>
        </p:nvSpPr>
        <p:spPr>
          <a:xfrm>
            <a:off x="4081861" y="1129539"/>
            <a:ext cx="3505975" cy="968422"/>
          </a:xfrm>
          <a:custGeom>
            <a:avLst/>
            <a:gdLst/>
            <a:ahLst/>
            <a:cxnLst/>
            <a:rect l="l" t="t" r="r" b="b"/>
            <a:pathLst>
              <a:path w="4847297" h="1338922">
                <a:moveTo>
                  <a:pt x="1030605" y="0"/>
                </a:moveTo>
                <a:lnTo>
                  <a:pt x="0" y="0"/>
                </a:lnTo>
                <a:lnTo>
                  <a:pt x="0" y="1338922"/>
                </a:lnTo>
                <a:lnTo>
                  <a:pt x="4847297" y="1338922"/>
                </a:lnTo>
                <a:lnTo>
                  <a:pt x="4847297" y="0"/>
                </a:lnTo>
                <a:lnTo>
                  <a:pt x="1030605" y="0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8" name="object 58"/>
          <p:cNvSpPr/>
          <p:nvPr/>
        </p:nvSpPr>
        <p:spPr>
          <a:xfrm>
            <a:off x="4079564" y="1129538"/>
            <a:ext cx="747717" cy="0"/>
          </a:xfrm>
          <a:custGeom>
            <a:avLst/>
            <a:gdLst/>
            <a:ahLst/>
            <a:cxnLst/>
            <a:rect l="l" t="t" r="r" b="b"/>
            <a:pathLst>
              <a:path w="1033780">
                <a:moveTo>
                  <a:pt x="0" y="0"/>
                </a:moveTo>
                <a:lnTo>
                  <a:pt x="103378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9" name="object 59"/>
          <p:cNvSpPr/>
          <p:nvPr/>
        </p:nvSpPr>
        <p:spPr>
          <a:xfrm>
            <a:off x="4081861" y="1131835"/>
            <a:ext cx="0" cy="963829"/>
          </a:xfrm>
          <a:custGeom>
            <a:avLst/>
            <a:gdLst/>
            <a:ahLst/>
            <a:cxnLst/>
            <a:rect l="l" t="t" r="r" b="b"/>
            <a:pathLst>
              <a:path h="1332572">
                <a:moveTo>
                  <a:pt x="0" y="1332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0" name="object 60"/>
          <p:cNvSpPr/>
          <p:nvPr/>
        </p:nvSpPr>
        <p:spPr>
          <a:xfrm>
            <a:off x="4827282" y="1129538"/>
            <a:ext cx="2762851" cy="0"/>
          </a:xfrm>
          <a:custGeom>
            <a:avLst/>
            <a:gdLst/>
            <a:ahLst/>
            <a:cxnLst/>
            <a:rect l="l" t="t" r="r" b="b"/>
            <a:pathLst>
              <a:path w="3819867">
                <a:moveTo>
                  <a:pt x="0" y="0"/>
                </a:moveTo>
                <a:lnTo>
                  <a:pt x="381986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1" name="object 61"/>
          <p:cNvSpPr/>
          <p:nvPr/>
        </p:nvSpPr>
        <p:spPr>
          <a:xfrm>
            <a:off x="4827281" y="1131835"/>
            <a:ext cx="0" cy="963829"/>
          </a:xfrm>
          <a:custGeom>
            <a:avLst/>
            <a:gdLst/>
            <a:ahLst/>
            <a:cxnLst/>
            <a:rect l="l" t="t" r="r" b="b"/>
            <a:pathLst>
              <a:path h="1332572">
                <a:moveTo>
                  <a:pt x="0" y="1332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2" name="object 62"/>
          <p:cNvSpPr/>
          <p:nvPr/>
        </p:nvSpPr>
        <p:spPr>
          <a:xfrm>
            <a:off x="7587838" y="1131835"/>
            <a:ext cx="0" cy="963829"/>
          </a:xfrm>
          <a:custGeom>
            <a:avLst/>
            <a:gdLst/>
            <a:ahLst/>
            <a:cxnLst/>
            <a:rect l="l" t="t" r="r" b="b"/>
            <a:pathLst>
              <a:path h="1332572">
                <a:moveTo>
                  <a:pt x="0" y="1332572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3" name="object 63"/>
          <p:cNvSpPr/>
          <p:nvPr/>
        </p:nvSpPr>
        <p:spPr>
          <a:xfrm>
            <a:off x="4079564" y="2097961"/>
            <a:ext cx="747717" cy="0"/>
          </a:xfrm>
          <a:custGeom>
            <a:avLst/>
            <a:gdLst/>
            <a:ahLst/>
            <a:cxnLst/>
            <a:rect l="l" t="t" r="r" b="b"/>
            <a:pathLst>
              <a:path w="1033780">
                <a:moveTo>
                  <a:pt x="0" y="0"/>
                </a:moveTo>
                <a:lnTo>
                  <a:pt x="103378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4" name="object 64"/>
          <p:cNvSpPr/>
          <p:nvPr/>
        </p:nvSpPr>
        <p:spPr>
          <a:xfrm>
            <a:off x="4827282" y="2097961"/>
            <a:ext cx="2762851" cy="0"/>
          </a:xfrm>
          <a:custGeom>
            <a:avLst/>
            <a:gdLst/>
            <a:ahLst/>
            <a:cxnLst/>
            <a:rect l="l" t="t" r="r" b="b"/>
            <a:pathLst>
              <a:path w="3819867">
                <a:moveTo>
                  <a:pt x="0" y="0"/>
                </a:moveTo>
                <a:lnTo>
                  <a:pt x="3819867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5" name="object 65"/>
          <p:cNvSpPr/>
          <p:nvPr/>
        </p:nvSpPr>
        <p:spPr>
          <a:xfrm>
            <a:off x="4446714" y="1426135"/>
            <a:ext cx="285721" cy="285721"/>
          </a:xfrm>
          <a:custGeom>
            <a:avLst/>
            <a:gdLst/>
            <a:ahLst/>
            <a:cxnLst/>
            <a:rect l="l" t="t" r="r" b="b"/>
            <a:pathLst>
              <a:path w="395033" h="395033">
                <a:moveTo>
                  <a:pt x="0" y="59804"/>
                </a:moveTo>
                <a:lnTo>
                  <a:pt x="59804" y="0"/>
                </a:lnTo>
                <a:lnTo>
                  <a:pt x="382816" y="323011"/>
                </a:lnTo>
                <a:lnTo>
                  <a:pt x="394384" y="344629"/>
                </a:lnTo>
                <a:lnTo>
                  <a:pt x="395033" y="356652"/>
                </a:lnTo>
                <a:lnTo>
                  <a:pt x="392258" y="368432"/>
                </a:lnTo>
                <a:lnTo>
                  <a:pt x="382816" y="382816"/>
                </a:lnTo>
                <a:lnTo>
                  <a:pt x="361189" y="394384"/>
                </a:lnTo>
                <a:lnTo>
                  <a:pt x="349165" y="395033"/>
                </a:lnTo>
                <a:lnTo>
                  <a:pt x="337388" y="392258"/>
                </a:lnTo>
                <a:lnTo>
                  <a:pt x="326648" y="386060"/>
                </a:lnTo>
                <a:lnTo>
                  <a:pt x="323011" y="382816"/>
                </a:lnTo>
                <a:lnTo>
                  <a:pt x="0" y="59804"/>
                </a:lnTo>
                <a:close/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6" name="object 66"/>
          <p:cNvSpPr/>
          <p:nvPr/>
        </p:nvSpPr>
        <p:spPr>
          <a:xfrm>
            <a:off x="4420810" y="1400231"/>
            <a:ext cx="69159" cy="69159"/>
          </a:xfrm>
          <a:custGeom>
            <a:avLst/>
            <a:gdLst/>
            <a:ahLst/>
            <a:cxnLst/>
            <a:rect l="l" t="t" r="r" b="b"/>
            <a:pathLst>
              <a:path w="95618" h="95618">
                <a:moveTo>
                  <a:pt x="95618" y="35813"/>
                </a:moveTo>
                <a:lnTo>
                  <a:pt x="0" y="0"/>
                </a:lnTo>
                <a:lnTo>
                  <a:pt x="35813" y="95618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7" name="object 67"/>
          <p:cNvSpPr/>
          <p:nvPr/>
        </p:nvSpPr>
        <p:spPr>
          <a:xfrm>
            <a:off x="4656809" y="1636239"/>
            <a:ext cx="43255" cy="43246"/>
          </a:xfrm>
          <a:custGeom>
            <a:avLst/>
            <a:gdLst/>
            <a:ahLst/>
            <a:cxnLst/>
            <a:rect l="l" t="t" r="r" b="b"/>
            <a:pathLst>
              <a:path w="59804" h="59791">
                <a:moveTo>
                  <a:pt x="59804" y="0"/>
                </a:moveTo>
                <a:lnTo>
                  <a:pt x="0" y="59791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8" name="object 68"/>
          <p:cNvSpPr/>
          <p:nvPr/>
        </p:nvSpPr>
        <p:spPr>
          <a:xfrm>
            <a:off x="4282464" y="1238305"/>
            <a:ext cx="377441" cy="448290"/>
          </a:xfrm>
          <a:custGeom>
            <a:avLst/>
            <a:gdLst/>
            <a:ahLst/>
            <a:cxnLst/>
            <a:rect l="l" t="t" r="r" b="b"/>
            <a:pathLst>
              <a:path w="521843" h="619798">
                <a:moveTo>
                  <a:pt x="482536" y="619798"/>
                </a:moveTo>
                <a:lnTo>
                  <a:pt x="0" y="619798"/>
                </a:lnTo>
                <a:lnTo>
                  <a:pt x="0" y="0"/>
                </a:lnTo>
                <a:lnTo>
                  <a:pt x="355828" y="0"/>
                </a:lnTo>
                <a:lnTo>
                  <a:pt x="369990" y="2375"/>
                </a:lnTo>
                <a:lnTo>
                  <a:pt x="391591" y="18978"/>
                </a:lnTo>
                <a:lnTo>
                  <a:pt x="399008" y="43205"/>
                </a:lnTo>
                <a:lnTo>
                  <a:pt x="399008" y="122834"/>
                </a:lnTo>
                <a:lnTo>
                  <a:pt x="478650" y="122834"/>
                </a:lnTo>
                <a:lnTo>
                  <a:pt x="492811" y="125208"/>
                </a:lnTo>
                <a:lnTo>
                  <a:pt x="505000" y="131799"/>
                </a:lnTo>
                <a:lnTo>
                  <a:pt x="514418" y="141807"/>
                </a:lnTo>
                <a:lnTo>
                  <a:pt x="520267" y="154434"/>
                </a:lnTo>
                <a:lnTo>
                  <a:pt x="521843" y="166039"/>
                </a:lnTo>
                <a:lnTo>
                  <a:pt x="521843" y="448068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9" name="object 69"/>
          <p:cNvSpPr/>
          <p:nvPr/>
        </p:nvSpPr>
        <p:spPr>
          <a:xfrm>
            <a:off x="4235039" y="1283278"/>
            <a:ext cx="371543" cy="446343"/>
          </a:xfrm>
          <a:custGeom>
            <a:avLst/>
            <a:gdLst/>
            <a:ahLst/>
            <a:cxnLst/>
            <a:rect l="l" t="t" r="r" b="b"/>
            <a:pathLst>
              <a:path w="513689" h="617105">
                <a:moveTo>
                  <a:pt x="65570" y="0"/>
                </a:moveTo>
                <a:lnTo>
                  <a:pt x="0" y="0"/>
                </a:lnTo>
                <a:lnTo>
                  <a:pt x="0" y="617105"/>
                </a:lnTo>
                <a:lnTo>
                  <a:pt x="513689" y="617105"/>
                </a:lnTo>
                <a:lnTo>
                  <a:pt x="513689" y="557618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0" name="object 70"/>
          <p:cNvSpPr/>
          <p:nvPr/>
        </p:nvSpPr>
        <p:spPr>
          <a:xfrm>
            <a:off x="4330983" y="1400231"/>
            <a:ext cx="68405" cy="0"/>
          </a:xfrm>
          <a:custGeom>
            <a:avLst/>
            <a:gdLst/>
            <a:ahLst/>
            <a:cxnLst/>
            <a:rect l="l" t="t" r="r" b="b"/>
            <a:pathLst>
              <a:path w="94576">
                <a:moveTo>
                  <a:pt x="94576" y="0"/>
                </a:moveTo>
                <a:lnTo>
                  <a:pt x="0" y="0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1" name="object 71"/>
          <p:cNvSpPr/>
          <p:nvPr/>
        </p:nvSpPr>
        <p:spPr>
          <a:xfrm>
            <a:off x="4330983" y="1438994"/>
            <a:ext cx="80559" cy="0"/>
          </a:xfrm>
          <a:custGeom>
            <a:avLst/>
            <a:gdLst/>
            <a:ahLst/>
            <a:cxnLst/>
            <a:rect l="l" t="t" r="r" b="b"/>
            <a:pathLst>
              <a:path w="111379">
                <a:moveTo>
                  <a:pt x="111378" y="0"/>
                </a:moveTo>
                <a:lnTo>
                  <a:pt x="0" y="0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2" name="object 72"/>
          <p:cNvSpPr/>
          <p:nvPr/>
        </p:nvSpPr>
        <p:spPr>
          <a:xfrm>
            <a:off x="4330983" y="1480872"/>
            <a:ext cx="93979" cy="0"/>
          </a:xfrm>
          <a:custGeom>
            <a:avLst/>
            <a:gdLst/>
            <a:ahLst/>
            <a:cxnLst/>
            <a:rect l="l" t="t" r="r" b="b"/>
            <a:pathLst>
              <a:path w="129933">
                <a:moveTo>
                  <a:pt x="129933" y="0"/>
                </a:moveTo>
                <a:lnTo>
                  <a:pt x="0" y="0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3" name="object 73"/>
          <p:cNvSpPr/>
          <p:nvPr/>
        </p:nvSpPr>
        <p:spPr>
          <a:xfrm>
            <a:off x="4305483" y="1261326"/>
            <a:ext cx="104606" cy="104588"/>
          </a:xfrm>
          <a:custGeom>
            <a:avLst/>
            <a:gdLst/>
            <a:ahLst/>
            <a:cxnLst/>
            <a:rect l="l" t="t" r="r" b="b"/>
            <a:pathLst>
              <a:path w="144627" h="144602">
                <a:moveTo>
                  <a:pt x="0" y="144602"/>
                </a:moveTo>
                <a:lnTo>
                  <a:pt x="144627" y="0"/>
                </a:lnTo>
                <a:lnTo>
                  <a:pt x="0" y="0"/>
                </a:lnTo>
                <a:lnTo>
                  <a:pt x="0" y="144602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6" name="object 36"/>
          <p:cNvSpPr/>
          <p:nvPr/>
        </p:nvSpPr>
        <p:spPr>
          <a:xfrm>
            <a:off x="4079564" y="2699934"/>
            <a:ext cx="1790038" cy="0"/>
          </a:xfrm>
          <a:custGeom>
            <a:avLst/>
            <a:gdLst/>
            <a:ahLst/>
            <a:cxnLst/>
            <a:rect l="l" t="t" r="r" b="b"/>
            <a:pathLst>
              <a:path w="2474874">
                <a:moveTo>
                  <a:pt x="0" y="0"/>
                </a:moveTo>
                <a:lnTo>
                  <a:pt x="247487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7" name="object 37"/>
          <p:cNvSpPr/>
          <p:nvPr/>
        </p:nvSpPr>
        <p:spPr>
          <a:xfrm>
            <a:off x="4081861" y="2702231"/>
            <a:ext cx="0" cy="267782"/>
          </a:xfrm>
          <a:custGeom>
            <a:avLst/>
            <a:gdLst/>
            <a:ahLst/>
            <a:cxnLst/>
            <a:rect l="l" t="t" r="r" b="b"/>
            <a:pathLst>
              <a:path h="370230">
                <a:moveTo>
                  <a:pt x="0" y="37023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8" name="object 38"/>
          <p:cNvSpPr/>
          <p:nvPr/>
        </p:nvSpPr>
        <p:spPr>
          <a:xfrm>
            <a:off x="5869606" y="2699934"/>
            <a:ext cx="1725123" cy="0"/>
          </a:xfrm>
          <a:custGeom>
            <a:avLst/>
            <a:gdLst/>
            <a:ahLst/>
            <a:cxnLst/>
            <a:rect l="l" t="t" r="r" b="b"/>
            <a:pathLst>
              <a:path w="2385123">
                <a:moveTo>
                  <a:pt x="0" y="0"/>
                </a:moveTo>
                <a:lnTo>
                  <a:pt x="2385123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9" name="object 39"/>
          <p:cNvSpPr/>
          <p:nvPr/>
        </p:nvSpPr>
        <p:spPr>
          <a:xfrm>
            <a:off x="5869606" y="2702231"/>
            <a:ext cx="0" cy="267782"/>
          </a:xfrm>
          <a:custGeom>
            <a:avLst/>
            <a:gdLst/>
            <a:ahLst/>
            <a:cxnLst/>
            <a:rect l="l" t="t" r="r" b="b"/>
            <a:pathLst>
              <a:path h="370230">
                <a:moveTo>
                  <a:pt x="0" y="37023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0" name="object 40"/>
          <p:cNvSpPr/>
          <p:nvPr/>
        </p:nvSpPr>
        <p:spPr>
          <a:xfrm>
            <a:off x="7592431" y="2702231"/>
            <a:ext cx="0" cy="267782"/>
          </a:xfrm>
          <a:custGeom>
            <a:avLst/>
            <a:gdLst/>
            <a:ahLst/>
            <a:cxnLst/>
            <a:rect l="l" t="t" r="r" b="b"/>
            <a:pathLst>
              <a:path h="370230">
                <a:moveTo>
                  <a:pt x="0" y="37023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1" name="object 41"/>
          <p:cNvSpPr/>
          <p:nvPr/>
        </p:nvSpPr>
        <p:spPr>
          <a:xfrm>
            <a:off x="4079564" y="2972309"/>
            <a:ext cx="1790038" cy="0"/>
          </a:xfrm>
          <a:custGeom>
            <a:avLst/>
            <a:gdLst/>
            <a:ahLst/>
            <a:cxnLst/>
            <a:rect l="l" t="t" r="r" b="b"/>
            <a:pathLst>
              <a:path w="2474874">
                <a:moveTo>
                  <a:pt x="0" y="0"/>
                </a:moveTo>
                <a:lnTo>
                  <a:pt x="247487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2" name="object 42"/>
          <p:cNvSpPr/>
          <p:nvPr/>
        </p:nvSpPr>
        <p:spPr>
          <a:xfrm>
            <a:off x="4081861" y="2974607"/>
            <a:ext cx="0" cy="267782"/>
          </a:xfrm>
          <a:custGeom>
            <a:avLst/>
            <a:gdLst/>
            <a:ahLst/>
            <a:cxnLst/>
            <a:rect l="l" t="t" r="r" b="b"/>
            <a:pathLst>
              <a:path h="370230">
                <a:moveTo>
                  <a:pt x="0" y="37023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3" name="object 43"/>
          <p:cNvSpPr/>
          <p:nvPr/>
        </p:nvSpPr>
        <p:spPr>
          <a:xfrm>
            <a:off x="5869606" y="2972309"/>
            <a:ext cx="1725123" cy="0"/>
          </a:xfrm>
          <a:custGeom>
            <a:avLst/>
            <a:gdLst/>
            <a:ahLst/>
            <a:cxnLst/>
            <a:rect l="l" t="t" r="r" b="b"/>
            <a:pathLst>
              <a:path w="2385123">
                <a:moveTo>
                  <a:pt x="0" y="0"/>
                </a:moveTo>
                <a:lnTo>
                  <a:pt x="2385123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4" name="object 44"/>
          <p:cNvSpPr/>
          <p:nvPr/>
        </p:nvSpPr>
        <p:spPr>
          <a:xfrm>
            <a:off x="7592431" y="2974607"/>
            <a:ext cx="0" cy="267782"/>
          </a:xfrm>
          <a:custGeom>
            <a:avLst/>
            <a:gdLst/>
            <a:ahLst/>
            <a:cxnLst/>
            <a:rect l="l" t="t" r="r" b="b"/>
            <a:pathLst>
              <a:path h="370230">
                <a:moveTo>
                  <a:pt x="0" y="37023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5" name="object 45"/>
          <p:cNvSpPr/>
          <p:nvPr/>
        </p:nvSpPr>
        <p:spPr>
          <a:xfrm>
            <a:off x="4079564" y="3244685"/>
            <a:ext cx="1790038" cy="0"/>
          </a:xfrm>
          <a:custGeom>
            <a:avLst/>
            <a:gdLst/>
            <a:ahLst/>
            <a:cxnLst/>
            <a:rect l="l" t="t" r="r" b="b"/>
            <a:pathLst>
              <a:path w="2474874">
                <a:moveTo>
                  <a:pt x="0" y="0"/>
                </a:moveTo>
                <a:lnTo>
                  <a:pt x="247487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6" name="object 46"/>
          <p:cNvSpPr/>
          <p:nvPr/>
        </p:nvSpPr>
        <p:spPr>
          <a:xfrm>
            <a:off x="4081861" y="3246983"/>
            <a:ext cx="0" cy="267782"/>
          </a:xfrm>
          <a:custGeom>
            <a:avLst/>
            <a:gdLst/>
            <a:ahLst/>
            <a:cxnLst/>
            <a:rect l="l" t="t" r="r" b="b"/>
            <a:pathLst>
              <a:path h="370230">
                <a:moveTo>
                  <a:pt x="0" y="37023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7" name="object 47"/>
          <p:cNvSpPr/>
          <p:nvPr/>
        </p:nvSpPr>
        <p:spPr>
          <a:xfrm>
            <a:off x="5869606" y="3244685"/>
            <a:ext cx="1725123" cy="0"/>
          </a:xfrm>
          <a:custGeom>
            <a:avLst/>
            <a:gdLst/>
            <a:ahLst/>
            <a:cxnLst/>
            <a:rect l="l" t="t" r="r" b="b"/>
            <a:pathLst>
              <a:path w="2385123">
                <a:moveTo>
                  <a:pt x="0" y="0"/>
                </a:moveTo>
                <a:lnTo>
                  <a:pt x="2385123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8" name="object 48"/>
          <p:cNvSpPr/>
          <p:nvPr/>
        </p:nvSpPr>
        <p:spPr>
          <a:xfrm>
            <a:off x="5869606" y="3246983"/>
            <a:ext cx="0" cy="267782"/>
          </a:xfrm>
          <a:custGeom>
            <a:avLst/>
            <a:gdLst/>
            <a:ahLst/>
            <a:cxnLst/>
            <a:rect l="l" t="t" r="r" b="b"/>
            <a:pathLst>
              <a:path h="370230">
                <a:moveTo>
                  <a:pt x="0" y="37023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9" name="object 49"/>
          <p:cNvSpPr/>
          <p:nvPr/>
        </p:nvSpPr>
        <p:spPr>
          <a:xfrm>
            <a:off x="7592431" y="3246983"/>
            <a:ext cx="0" cy="267782"/>
          </a:xfrm>
          <a:custGeom>
            <a:avLst/>
            <a:gdLst/>
            <a:ahLst/>
            <a:cxnLst/>
            <a:rect l="l" t="t" r="r" b="b"/>
            <a:pathLst>
              <a:path h="370230">
                <a:moveTo>
                  <a:pt x="0" y="37023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0" name="object 50"/>
          <p:cNvSpPr/>
          <p:nvPr/>
        </p:nvSpPr>
        <p:spPr>
          <a:xfrm>
            <a:off x="4079564" y="3517062"/>
            <a:ext cx="1790038" cy="0"/>
          </a:xfrm>
          <a:custGeom>
            <a:avLst/>
            <a:gdLst/>
            <a:ahLst/>
            <a:cxnLst/>
            <a:rect l="l" t="t" r="r" b="b"/>
            <a:pathLst>
              <a:path w="2474874">
                <a:moveTo>
                  <a:pt x="0" y="0"/>
                </a:moveTo>
                <a:lnTo>
                  <a:pt x="247487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1" name="object 51"/>
          <p:cNvSpPr/>
          <p:nvPr/>
        </p:nvSpPr>
        <p:spPr>
          <a:xfrm>
            <a:off x="4081861" y="3519359"/>
            <a:ext cx="0" cy="664605"/>
          </a:xfrm>
          <a:custGeom>
            <a:avLst/>
            <a:gdLst/>
            <a:ahLst/>
            <a:cxnLst/>
            <a:rect l="l" t="t" r="r" b="b"/>
            <a:pathLst>
              <a:path h="918870">
                <a:moveTo>
                  <a:pt x="0" y="91887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2" name="object 52"/>
          <p:cNvSpPr/>
          <p:nvPr/>
        </p:nvSpPr>
        <p:spPr>
          <a:xfrm>
            <a:off x="5869606" y="3517062"/>
            <a:ext cx="1725123" cy="0"/>
          </a:xfrm>
          <a:custGeom>
            <a:avLst/>
            <a:gdLst/>
            <a:ahLst/>
            <a:cxnLst/>
            <a:rect l="l" t="t" r="r" b="b"/>
            <a:pathLst>
              <a:path w="2385123">
                <a:moveTo>
                  <a:pt x="0" y="0"/>
                </a:moveTo>
                <a:lnTo>
                  <a:pt x="2385123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3" name="object 53"/>
          <p:cNvSpPr/>
          <p:nvPr/>
        </p:nvSpPr>
        <p:spPr>
          <a:xfrm>
            <a:off x="5869606" y="3519359"/>
            <a:ext cx="0" cy="664605"/>
          </a:xfrm>
          <a:custGeom>
            <a:avLst/>
            <a:gdLst/>
            <a:ahLst/>
            <a:cxnLst/>
            <a:rect l="l" t="t" r="r" b="b"/>
            <a:pathLst>
              <a:path h="918870">
                <a:moveTo>
                  <a:pt x="0" y="91887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4" name="object 54"/>
          <p:cNvSpPr/>
          <p:nvPr/>
        </p:nvSpPr>
        <p:spPr>
          <a:xfrm>
            <a:off x="7592431" y="3519359"/>
            <a:ext cx="0" cy="664605"/>
          </a:xfrm>
          <a:custGeom>
            <a:avLst/>
            <a:gdLst/>
            <a:ahLst/>
            <a:cxnLst/>
            <a:rect l="l" t="t" r="r" b="b"/>
            <a:pathLst>
              <a:path h="918870">
                <a:moveTo>
                  <a:pt x="0" y="918870"/>
                </a:moveTo>
                <a:lnTo>
                  <a:pt x="0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5" name="object 55"/>
          <p:cNvSpPr/>
          <p:nvPr/>
        </p:nvSpPr>
        <p:spPr>
          <a:xfrm>
            <a:off x="4079564" y="4186261"/>
            <a:ext cx="1790038" cy="0"/>
          </a:xfrm>
          <a:custGeom>
            <a:avLst/>
            <a:gdLst/>
            <a:ahLst/>
            <a:cxnLst/>
            <a:rect l="l" t="t" r="r" b="b"/>
            <a:pathLst>
              <a:path w="2474874">
                <a:moveTo>
                  <a:pt x="0" y="0"/>
                </a:moveTo>
                <a:lnTo>
                  <a:pt x="2474874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6" name="object 56"/>
          <p:cNvSpPr/>
          <p:nvPr/>
        </p:nvSpPr>
        <p:spPr>
          <a:xfrm>
            <a:off x="5869606" y="4186261"/>
            <a:ext cx="1725123" cy="0"/>
          </a:xfrm>
          <a:custGeom>
            <a:avLst/>
            <a:gdLst/>
            <a:ahLst/>
            <a:cxnLst/>
            <a:rect l="l" t="t" r="r" b="b"/>
            <a:pathLst>
              <a:path w="2385123">
                <a:moveTo>
                  <a:pt x="0" y="0"/>
                </a:moveTo>
                <a:lnTo>
                  <a:pt x="2385123" y="0"/>
                </a:lnTo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5" name="object 35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4" name="object 34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71261" y="2404798"/>
            <a:ext cx="1054994" cy="165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240"/>
              </a:lnSpc>
              <a:spcBef>
                <a:spcPts val="61"/>
              </a:spcBef>
            </a:pPr>
            <a:r>
              <a:rPr sz="1157" b="1" spc="18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1157" b="1" spc="1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PENILAIA</a:t>
            </a:r>
            <a:r>
              <a:rPr sz="1157" b="1" spc="18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71261" y="4462397"/>
            <a:ext cx="134919" cy="165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240"/>
              </a:lnSpc>
              <a:spcBef>
                <a:spcPts val="61"/>
              </a:spcBef>
            </a:pPr>
            <a:r>
              <a:rPr sz="1157" b="1" spc="18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78685" y="4462397"/>
            <a:ext cx="778654" cy="165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240"/>
              </a:lnSpc>
              <a:spcBef>
                <a:spcPts val="61"/>
              </a:spcBef>
            </a:pP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LAM</a:t>
            </a:r>
            <a:r>
              <a:rPr sz="1157" b="1" spc="18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IRAN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70378" y="4748777"/>
            <a:ext cx="683821" cy="128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951"/>
              </a:lnSpc>
              <a:spcBef>
                <a:spcPts val="47"/>
              </a:spcBef>
            </a:pPr>
            <a:r>
              <a:rPr sz="868" b="1" spc="3" dirty="0">
                <a:solidFill>
                  <a:srgbClr val="F58E41"/>
                </a:solidFill>
                <a:latin typeface="Times New Roman"/>
                <a:cs typeface="Times New Roman"/>
              </a:rPr>
              <a:t>K</a:t>
            </a:r>
            <a:r>
              <a:rPr sz="868" b="1" spc="7" dirty="0">
                <a:solidFill>
                  <a:srgbClr val="F58E41"/>
                </a:solidFill>
                <a:latin typeface="Times New Roman"/>
                <a:cs typeface="Times New Roman"/>
              </a:rPr>
              <a:t>amu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s</a:t>
            </a:r>
            <a:r>
              <a:rPr sz="868" b="1" spc="19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7" dirty="0">
                <a:solidFill>
                  <a:srgbClr val="F58E41"/>
                </a:solidFill>
                <a:latin typeface="Times New Roman"/>
                <a:cs typeface="Times New Roman"/>
              </a:rPr>
              <a:t>Istilah</a:t>
            </a:r>
            <a:endParaRPr sz="868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71260" y="5362597"/>
            <a:ext cx="131392" cy="165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240"/>
              </a:lnSpc>
              <a:spcBef>
                <a:spcPts val="61"/>
              </a:spcBef>
            </a:pPr>
            <a:r>
              <a:rPr sz="1157" b="1" spc="18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78685" y="5362597"/>
            <a:ext cx="687973" cy="165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240"/>
              </a:lnSpc>
              <a:spcBef>
                <a:spcPts val="61"/>
              </a:spcBef>
            </a:pPr>
            <a:r>
              <a:rPr sz="1157" b="1" spc="18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1157" b="1" spc="10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JUKAN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70379" y="5792167"/>
            <a:ext cx="3491647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No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vi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Widy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UtamiAjaib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2022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eperlua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erusahaan,</a:t>
            </a:r>
            <a:endParaRPr sz="723">
              <a:latin typeface="Times New Roman"/>
              <a:cs typeface="Times New Roman"/>
            </a:endParaRPr>
          </a:p>
          <a:p>
            <a:pPr marL="165419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Ajaib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https:</a:t>
            </a:r>
            <a:r>
              <a:rPr sz="723" u="sng" spc="-115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/</a:t>
            </a:r>
            <a:r>
              <a:rPr sz="723" u="sng" spc="-10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/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ajaib.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c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o.id</a:t>
            </a:r>
            <a:r>
              <a:rPr sz="723" u="sng" spc="-14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/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c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ontoh-surat-edaran-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r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esmi-untu</a:t>
            </a:r>
            <a:r>
              <a:rPr sz="723" u="sng" spc="-10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k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-</a:t>
            </a:r>
            <a:r>
              <a:rPr sz="723" u="sng" spc="-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k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eperluan-perusaha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-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an/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70379" y="6306567"/>
            <a:ext cx="3355046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Akseleran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omponen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ya!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7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https:</a:t>
            </a:r>
            <a:r>
              <a:rPr sz="723" u="sng" spc="-115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/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/</a:t>
            </a:r>
            <a:endParaRPr sz="723">
              <a:latin typeface="Times New Roman"/>
              <a:cs typeface="Times New Roman"/>
            </a:endParaRPr>
          </a:p>
          <a:p>
            <a:pPr marL="165419" marR="13779">
              <a:lnSpc>
                <a:spcPct val="95825"/>
              </a:lnSpc>
              <a:spcBef>
                <a:spcPts val="140"/>
              </a:spcBef>
            </a:pP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ww</a:t>
            </a:r>
            <a:r>
              <a:rPr sz="723" u="sng" spc="-10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w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.akseleran.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c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o.id/blog</a:t>
            </a:r>
            <a:r>
              <a:rPr sz="723" u="sng" spc="-14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/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c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ontoh-surat-perintah-</a:t>
            </a:r>
            <a:r>
              <a:rPr sz="723" u="sng" spc="-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k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erja/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0379" y="6692367"/>
            <a:ext cx="3426713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Maulan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dieb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2021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engutara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Duni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723">
              <a:latin typeface="Times New Roman"/>
              <a:cs typeface="Times New Roman"/>
            </a:endParaRPr>
          </a:p>
          <a:p>
            <a:pPr marL="165419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Aserti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Glints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https:</a:t>
            </a:r>
            <a:r>
              <a:rPr sz="723" u="sng" spc="-115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u="sng" spc="-10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glints.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om/id/l</a:t>
            </a:r>
            <a:r>
              <a:rPr sz="723" u="sng" spc="3" dirty="0">
                <a:solidFill>
                  <a:srgbClr val="363435"/>
                </a:solidFill>
                <a:latin typeface="Times New Roman"/>
                <a:cs typeface="Times New Roman"/>
              </a:rPr>
              <a:t>ow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ongan/</a:t>
            </a:r>
            <a:r>
              <a:rPr sz="723" u="sng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u="sng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aserti</a:t>
            </a:r>
            <a:r>
              <a:rPr sz="723" u="sng" spc="-10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/#</a:t>
            </a:r>
            <a:r>
              <a:rPr sz="723" u="sng" spc="-32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u="sng" spc="-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u="sng" spc="-14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XL</a:t>
            </a:r>
            <a:r>
              <a:rPr sz="723" u="sng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u="sng" spc="-21" dirty="0">
                <a:solidFill>
                  <a:srgbClr val="363435"/>
                </a:solidFill>
                <a:latin typeface="Times New Roman"/>
                <a:cs typeface="Times New Roman"/>
              </a:rPr>
              <a:t>Z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</a:rPr>
              <a:t>By00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47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81861" y="2699934"/>
            <a:ext cx="1787745" cy="272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30"/>
              </a:spcBef>
            </a:pPr>
            <a:endParaRPr sz="687"/>
          </a:p>
          <a:p>
            <a:pPr marL="104155">
              <a:lnSpc>
                <a:spcPct val="95825"/>
              </a:lnSpc>
            </a:pPr>
            <a:r>
              <a:rPr sz="651" spc="-7" dirty="0">
                <a:latin typeface="Times New Roman"/>
                <a:cs typeface="Times New Roman"/>
              </a:rPr>
              <a:t>P</a:t>
            </a:r>
            <a:r>
              <a:rPr sz="651" dirty="0">
                <a:latin typeface="Times New Roman"/>
                <a:cs typeface="Times New Roman"/>
              </a:rPr>
              <a:t>enilaian</a:t>
            </a:r>
            <a:endParaRPr sz="651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69607" y="2699934"/>
            <a:ext cx="1722824" cy="272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30"/>
              </a:spcBef>
            </a:pPr>
            <a:endParaRPr sz="687"/>
          </a:p>
          <a:p>
            <a:pPr marL="104154">
              <a:lnSpc>
                <a:spcPct val="95825"/>
              </a:lnSpc>
            </a:pPr>
            <a:r>
              <a:rPr sz="651" dirty="0">
                <a:latin typeface="Times New Roman"/>
                <a:cs typeface="Times New Roman"/>
              </a:rPr>
              <a:t>Catatan</a:t>
            </a:r>
            <a:r>
              <a:rPr sz="651" spc="45" dirty="0">
                <a:latin typeface="Times New Roman"/>
                <a:cs typeface="Times New Roman"/>
              </a:rPr>
              <a:t> </a:t>
            </a:r>
            <a:r>
              <a:rPr sz="651" dirty="0">
                <a:latin typeface="Times New Roman"/>
                <a:cs typeface="Times New Roman"/>
              </a:rPr>
              <a:t>:</a:t>
            </a:r>
            <a:endParaRPr sz="651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81861" y="2972310"/>
            <a:ext cx="3510570" cy="272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30"/>
              </a:spcBef>
            </a:pPr>
            <a:endParaRPr sz="687"/>
          </a:p>
          <a:p>
            <a:pPr marL="104155">
              <a:lnSpc>
                <a:spcPct val="95825"/>
              </a:lnSpc>
            </a:pPr>
            <a:r>
              <a:rPr sz="651" spc="-14" dirty="0">
                <a:latin typeface="Times New Roman"/>
                <a:cs typeface="Times New Roman"/>
              </a:rPr>
              <a:t>K</a:t>
            </a:r>
            <a:r>
              <a:rPr sz="651" dirty="0">
                <a:latin typeface="Times New Roman"/>
                <a:cs typeface="Times New Roman"/>
              </a:rPr>
              <a:t>ompeten</a:t>
            </a:r>
            <a:r>
              <a:rPr sz="651" spc="-28" dirty="0">
                <a:latin typeface="Times New Roman"/>
                <a:cs typeface="Times New Roman"/>
              </a:rPr>
              <a:t> </a:t>
            </a:r>
            <a:r>
              <a:rPr sz="651" dirty="0">
                <a:latin typeface="Times New Roman"/>
                <a:cs typeface="Times New Roman"/>
              </a:rPr>
              <a:t>/</a:t>
            </a:r>
            <a:r>
              <a:rPr sz="651" spc="-123" dirty="0">
                <a:latin typeface="Times New Roman"/>
                <a:cs typeface="Times New Roman"/>
              </a:rPr>
              <a:t> </a:t>
            </a:r>
            <a:r>
              <a:rPr sz="651" dirty="0">
                <a:latin typeface="Times New Roman"/>
                <a:cs typeface="Times New Roman"/>
              </a:rPr>
              <a:t>Belum</a:t>
            </a:r>
            <a:r>
              <a:rPr sz="651" spc="-48" dirty="0">
                <a:latin typeface="Times New Roman"/>
                <a:cs typeface="Times New Roman"/>
              </a:rPr>
              <a:t> </a:t>
            </a:r>
            <a:r>
              <a:rPr sz="651" spc="-14" dirty="0">
                <a:latin typeface="Times New Roman"/>
                <a:cs typeface="Times New Roman"/>
              </a:rPr>
              <a:t>K</a:t>
            </a:r>
            <a:r>
              <a:rPr sz="651" dirty="0">
                <a:latin typeface="Times New Roman"/>
                <a:cs typeface="Times New Roman"/>
              </a:rPr>
              <a:t>ompeten</a:t>
            </a:r>
            <a:endParaRPr sz="651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81861" y="3244685"/>
            <a:ext cx="1787745" cy="2723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30"/>
              </a:spcBef>
            </a:pPr>
            <a:endParaRPr sz="687"/>
          </a:p>
          <a:p>
            <a:pPr marL="104155">
              <a:lnSpc>
                <a:spcPct val="95825"/>
              </a:lnSpc>
            </a:pPr>
            <a:r>
              <a:rPr sz="651" spc="-7" dirty="0">
                <a:latin typeface="Times New Roman"/>
                <a:cs typeface="Times New Roman"/>
              </a:rPr>
              <a:t>P</a:t>
            </a:r>
            <a:r>
              <a:rPr sz="651" dirty="0">
                <a:latin typeface="Times New Roman"/>
                <a:cs typeface="Times New Roman"/>
              </a:rPr>
              <a:t>eserta</a:t>
            </a:r>
            <a:endParaRPr sz="651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69607" y="3244685"/>
            <a:ext cx="1722824" cy="2723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30"/>
              </a:spcBef>
            </a:pPr>
            <a:endParaRPr sz="687"/>
          </a:p>
          <a:p>
            <a:pPr marL="104154">
              <a:lnSpc>
                <a:spcPct val="95825"/>
              </a:lnSpc>
            </a:pPr>
            <a:r>
              <a:rPr sz="651" spc="-4" dirty="0">
                <a:latin typeface="Times New Roman"/>
                <a:cs typeface="Times New Roman"/>
              </a:rPr>
              <a:t>I</a:t>
            </a:r>
            <a:r>
              <a:rPr sz="651" dirty="0">
                <a:latin typeface="Times New Roman"/>
                <a:cs typeface="Times New Roman"/>
              </a:rPr>
              <a:t>nstruktur</a:t>
            </a:r>
            <a:endParaRPr sz="651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81861" y="3517062"/>
            <a:ext cx="1787745" cy="6691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23"/>
              </a:lnSpc>
            </a:pPr>
            <a:endParaRPr sz="723"/>
          </a:p>
          <a:p>
            <a:pPr marL="104155">
              <a:lnSpc>
                <a:spcPct val="95825"/>
              </a:lnSpc>
              <a:spcBef>
                <a:spcPts val="3118"/>
              </a:spcBef>
            </a:pPr>
            <a:r>
              <a:rPr sz="651" dirty="0">
                <a:latin typeface="Times New Roman"/>
                <a:cs typeface="Times New Roman"/>
              </a:rPr>
              <a:t>Nama/</a:t>
            </a:r>
            <a:r>
              <a:rPr sz="651" spc="-54" dirty="0">
                <a:latin typeface="Times New Roman"/>
                <a:cs typeface="Times New Roman"/>
              </a:rPr>
              <a:t>T</a:t>
            </a:r>
            <a:r>
              <a:rPr sz="651" dirty="0">
                <a:latin typeface="Times New Roman"/>
                <a:cs typeface="Times New Roman"/>
              </a:rPr>
              <a:t>andatangan/tgl</a:t>
            </a:r>
            <a:endParaRPr sz="651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69607" y="3517062"/>
            <a:ext cx="1722824" cy="6691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23"/>
              </a:lnSpc>
            </a:pPr>
            <a:endParaRPr sz="723"/>
          </a:p>
          <a:p>
            <a:pPr marL="104154">
              <a:lnSpc>
                <a:spcPct val="95825"/>
              </a:lnSpc>
              <a:spcBef>
                <a:spcPts val="3118"/>
              </a:spcBef>
            </a:pPr>
            <a:r>
              <a:rPr sz="651" dirty="0">
                <a:latin typeface="Times New Roman"/>
                <a:cs typeface="Times New Roman"/>
              </a:rPr>
              <a:t>Nama/</a:t>
            </a:r>
            <a:r>
              <a:rPr sz="651" spc="-54" dirty="0">
                <a:latin typeface="Times New Roman"/>
                <a:cs typeface="Times New Roman"/>
              </a:rPr>
              <a:t>T</a:t>
            </a:r>
            <a:r>
              <a:rPr sz="651" dirty="0">
                <a:latin typeface="Times New Roman"/>
                <a:cs typeface="Times New Roman"/>
              </a:rPr>
              <a:t>andatangan/tgl</a:t>
            </a:r>
            <a:endParaRPr sz="651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35038" y="1283278"/>
            <a:ext cx="0" cy="446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8" name="object 8"/>
          <p:cNvSpPr txBox="1"/>
          <p:nvPr/>
        </p:nvSpPr>
        <p:spPr>
          <a:xfrm>
            <a:off x="4081861" y="1129538"/>
            <a:ext cx="745421" cy="9684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7" name="object 7"/>
          <p:cNvSpPr txBox="1"/>
          <p:nvPr/>
        </p:nvSpPr>
        <p:spPr>
          <a:xfrm>
            <a:off x="4827282" y="1129538"/>
            <a:ext cx="2760557" cy="9684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04155" marR="2288473" algn="just">
              <a:lnSpc>
                <a:spcPct val="95825"/>
              </a:lnSpc>
            </a:pPr>
            <a:r>
              <a:rPr sz="723" b="1" spc="-54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ugas</a:t>
            </a:r>
            <a:r>
              <a:rPr sz="723" b="1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2.1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253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Buatlah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laporan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berupa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panduan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sing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 harus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seorang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atasan/</a:t>
            </a:r>
            <a:r>
              <a:rPr sz="723" spc="1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pimpinan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wasi/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mensupervisi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wa-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sedang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melaksana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bagaim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na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diantara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elsai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maslah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dipantau </a:t>
            </a:r>
            <a:endParaRPr sz="723">
              <a:latin typeface="Times New Roman"/>
              <a:cs typeface="Times New Roman"/>
            </a:endParaRPr>
          </a:p>
          <a:p>
            <a:pPr marL="104155" marR="88310" algn="just">
              <a:lnSpc>
                <a:spcPts val="831"/>
              </a:lnSpc>
              <a:spcBef>
                <a:spcPts val="252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sejak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menerima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SPK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hingga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elesai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" name="object 5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4079565" y="4849762"/>
            <a:ext cx="351516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0" name="object 20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9" name="object 19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8" name="object 18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7" name="object 17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6" name="object 16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5" name="object 15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4" name="object 14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" name="object 13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" name="object 12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70379" y="1162568"/>
            <a:ext cx="3503674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803"/>
              </a:lnSpc>
              <a:spcBef>
                <a:spcPts val="40"/>
              </a:spcBef>
            </a:pP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ORE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2009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eberhasila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 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Bisnis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O,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27-39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165419" marR="688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elatiha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Manaje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erja-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https:</a:t>
            </a:r>
            <a:r>
              <a:rPr sz="723" u="sng" spc="-115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/</a:t>
            </a:r>
            <a:r>
              <a:rPr sz="723" u="sng" spc="-10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/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s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c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o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r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eindonesia.net/</a:t>
            </a:r>
            <a:endParaRPr sz="723">
              <a:latin typeface="Times New Roman"/>
              <a:cs typeface="Times New Roman"/>
            </a:endParaRPr>
          </a:p>
          <a:p>
            <a:pPr marL="165419" marR="6889">
              <a:lnSpc>
                <a:spcPct val="95825"/>
              </a:lnSpc>
              <a:spcBef>
                <a:spcPts val="181"/>
              </a:spcBef>
            </a:pP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wp-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c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ontent</a:t>
            </a:r>
            <a:r>
              <a:rPr sz="723" u="sng" spc="-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/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uploads/2017/08/</a:t>
            </a:r>
            <a:r>
              <a:rPr sz="723" u="sng" spc="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M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odul-1</a:t>
            </a:r>
            <a:r>
              <a:rPr sz="723" u="sng" spc="-10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-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S</a:t>
            </a:r>
            <a:r>
              <a:rPr sz="723" u="sng" spc="-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C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ORE-</a:t>
            </a:r>
            <a:r>
              <a:rPr sz="723" u="sng" spc="-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K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erjasama.pdf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70379" y="1676968"/>
            <a:ext cx="3482262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ilm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ed)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2022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6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endo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Tim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https:</a:t>
            </a:r>
            <a:r>
              <a:rPr sz="723" u="sng" spc="-115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/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/ww</a:t>
            </a:r>
            <a:r>
              <a:rPr sz="723" u="sng" spc="-10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w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.studil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165419" marR="13779">
              <a:lnSpc>
                <a:spcPct val="95825"/>
              </a:lnSpc>
              <a:spcBef>
                <a:spcPts val="140"/>
              </a:spcBef>
            </a:pP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mu.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c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om/blogs</a:t>
            </a:r>
            <a:r>
              <a:rPr sz="723" u="sng" spc="-14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/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details/6-</a:t>
            </a:r>
            <a:r>
              <a:rPr sz="723" u="sng" spc="3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c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ara-hebat-mendo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r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ong-</a:t>
            </a:r>
            <a:r>
              <a:rPr sz="723" u="sng" spc="-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k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erja-sama-tim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70379" y="2062768"/>
            <a:ext cx="337125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</a:rPr>
              <a:t>         </a:t>
            </a:r>
            <a:r>
              <a:rPr sz="723" u="sng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2012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Pusa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embinaa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ompetens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26608" y="2191368"/>
            <a:ext cx="3319166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elatiha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onstruksi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pembinaa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onstruks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ementeria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hal</a:t>
            </a:r>
            <a:endParaRPr sz="723">
              <a:latin typeface="Times New Roman"/>
              <a:cs typeface="Times New Roman"/>
            </a:endParaRPr>
          </a:p>
          <a:p>
            <a:pPr marL="9186" marR="120969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–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46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https:</a:t>
            </a:r>
            <a:r>
              <a:rPr sz="723" u="sng" spc="-115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/</a:t>
            </a:r>
            <a:r>
              <a:rPr sz="723" u="sng" spc="-10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/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sibima.pu.go.id</a:t>
            </a:r>
            <a:r>
              <a:rPr sz="723" u="sng" spc="-7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/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pluginfile.ph</a:t>
            </a:r>
            <a:r>
              <a:rPr sz="723" u="sng" spc="-3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p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/32039</a:t>
            </a:r>
            <a:r>
              <a:rPr sz="723" u="sng" spc="-7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/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mod_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r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esou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rc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e</a:t>
            </a:r>
            <a:r>
              <a:rPr sz="723" u="sng" spc="-14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/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c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onten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-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t/1/2012-02-</a:t>
            </a:r>
            <a:r>
              <a:rPr sz="723" u="sng" spc="-7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K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omuni</a:t>
            </a:r>
            <a:r>
              <a:rPr sz="723" u="sng" spc="3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k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4"/>
              </a:rPr>
              <a:t>asi.pdf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48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" name="object 5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4105284" y="2043860"/>
            <a:ext cx="19749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bject 68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7" name="object 67"/>
          <p:cNvSpPr/>
          <p:nvPr/>
        </p:nvSpPr>
        <p:spPr>
          <a:xfrm>
            <a:off x="4079565" y="5208005"/>
            <a:ext cx="3515161" cy="0"/>
          </a:xfrm>
          <a:custGeom>
            <a:avLst/>
            <a:gdLst/>
            <a:ahLst/>
            <a:cxnLst/>
            <a:rect l="l" t="t" r="r" b="b"/>
            <a:pathLst>
              <a:path w="4859997">
                <a:moveTo>
                  <a:pt x="0" y="0"/>
                </a:moveTo>
                <a:lnTo>
                  <a:pt x="4859997" y="0"/>
                </a:lnTo>
              </a:path>
            </a:pathLst>
          </a:custGeom>
          <a:ln w="3175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2" name="object 42"/>
          <p:cNvSpPr/>
          <p:nvPr/>
        </p:nvSpPr>
        <p:spPr>
          <a:xfrm>
            <a:off x="4081861" y="2571339"/>
            <a:ext cx="3514013" cy="233316"/>
          </a:xfrm>
          <a:custGeom>
            <a:avLst/>
            <a:gdLst/>
            <a:ahLst/>
            <a:cxnLst/>
            <a:rect l="l" t="t" r="r" b="b"/>
            <a:pathLst>
              <a:path w="4858410" h="322579">
                <a:moveTo>
                  <a:pt x="1868373" y="0"/>
                </a:moveTo>
                <a:lnTo>
                  <a:pt x="0" y="0"/>
                </a:lnTo>
                <a:lnTo>
                  <a:pt x="0" y="322579"/>
                </a:lnTo>
                <a:lnTo>
                  <a:pt x="4858410" y="322579"/>
                </a:lnTo>
                <a:lnTo>
                  <a:pt x="4858410" y="0"/>
                </a:lnTo>
                <a:lnTo>
                  <a:pt x="1868373" y="0"/>
                </a:lnTo>
                <a:close/>
              </a:path>
            </a:pathLst>
          </a:custGeom>
          <a:solidFill>
            <a:srgbClr val="F58E41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3" name="object 43"/>
          <p:cNvSpPr/>
          <p:nvPr/>
        </p:nvSpPr>
        <p:spPr>
          <a:xfrm>
            <a:off x="4081861" y="2804655"/>
            <a:ext cx="3514013" cy="840337"/>
          </a:xfrm>
          <a:custGeom>
            <a:avLst/>
            <a:gdLst/>
            <a:ahLst/>
            <a:cxnLst/>
            <a:rect l="l" t="t" r="r" b="b"/>
            <a:pathLst>
              <a:path w="4858410" h="1161834">
                <a:moveTo>
                  <a:pt x="1868373" y="0"/>
                </a:moveTo>
                <a:lnTo>
                  <a:pt x="0" y="0"/>
                </a:lnTo>
                <a:lnTo>
                  <a:pt x="0" y="1161834"/>
                </a:lnTo>
                <a:lnTo>
                  <a:pt x="4858410" y="1161834"/>
                </a:lnTo>
                <a:lnTo>
                  <a:pt x="4858410" y="0"/>
                </a:lnTo>
                <a:lnTo>
                  <a:pt x="1868373" y="0"/>
                </a:lnTo>
                <a:close/>
              </a:path>
            </a:pathLst>
          </a:custGeom>
          <a:solidFill>
            <a:srgbClr val="F2F2F3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4" name="object 44"/>
          <p:cNvSpPr/>
          <p:nvPr/>
        </p:nvSpPr>
        <p:spPr>
          <a:xfrm>
            <a:off x="4079564" y="2571334"/>
            <a:ext cx="1353662" cy="0"/>
          </a:xfrm>
          <a:custGeom>
            <a:avLst/>
            <a:gdLst/>
            <a:ahLst/>
            <a:cxnLst/>
            <a:rect l="l" t="t" r="r" b="b"/>
            <a:pathLst>
              <a:path w="1871548">
                <a:moveTo>
                  <a:pt x="0" y="0"/>
                </a:moveTo>
                <a:lnTo>
                  <a:pt x="187154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5" name="object 45"/>
          <p:cNvSpPr/>
          <p:nvPr/>
        </p:nvSpPr>
        <p:spPr>
          <a:xfrm>
            <a:off x="4081861" y="2573631"/>
            <a:ext cx="0" cy="228724"/>
          </a:xfrm>
          <a:custGeom>
            <a:avLst/>
            <a:gdLst/>
            <a:ahLst/>
            <a:cxnLst/>
            <a:rect l="l" t="t" r="r" b="b"/>
            <a:pathLst>
              <a:path h="316229">
                <a:moveTo>
                  <a:pt x="0" y="316229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6" name="object 46"/>
          <p:cNvSpPr/>
          <p:nvPr/>
        </p:nvSpPr>
        <p:spPr>
          <a:xfrm>
            <a:off x="5433229" y="2571334"/>
            <a:ext cx="2164944" cy="0"/>
          </a:xfrm>
          <a:custGeom>
            <a:avLst/>
            <a:gdLst/>
            <a:ahLst/>
            <a:cxnLst/>
            <a:rect l="l" t="t" r="r" b="b"/>
            <a:pathLst>
              <a:path w="2993212">
                <a:moveTo>
                  <a:pt x="0" y="0"/>
                </a:moveTo>
                <a:lnTo>
                  <a:pt x="299321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7" name="object 47"/>
          <p:cNvSpPr/>
          <p:nvPr/>
        </p:nvSpPr>
        <p:spPr>
          <a:xfrm>
            <a:off x="5433229" y="2573631"/>
            <a:ext cx="0" cy="228724"/>
          </a:xfrm>
          <a:custGeom>
            <a:avLst/>
            <a:gdLst/>
            <a:ahLst/>
            <a:cxnLst/>
            <a:rect l="l" t="t" r="r" b="b"/>
            <a:pathLst>
              <a:path h="316229">
                <a:moveTo>
                  <a:pt x="0" y="316229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8" name="object 48"/>
          <p:cNvSpPr/>
          <p:nvPr/>
        </p:nvSpPr>
        <p:spPr>
          <a:xfrm>
            <a:off x="7595876" y="2573631"/>
            <a:ext cx="0" cy="228724"/>
          </a:xfrm>
          <a:custGeom>
            <a:avLst/>
            <a:gdLst/>
            <a:ahLst/>
            <a:cxnLst/>
            <a:rect l="l" t="t" r="r" b="b"/>
            <a:pathLst>
              <a:path h="316229">
                <a:moveTo>
                  <a:pt x="0" y="316229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9" name="object 49"/>
          <p:cNvSpPr/>
          <p:nvPr/>
        </p:nvSpPr>
        <p:spPr>
          <a:xfrm>
            <a:off x="4079564" y="2804652"/>
            <a:ext cx="1353662" cy="0"/>
          </a:xfrm>
          <a:custGeom>
            <a:avLst/>
            <a:gdLst/>
            <a:ahLst/>
            <a:cxnLst/>
            <a:rect l="l" t="t" r="r" b="b"/>
            <a:pathLst>
              <a:path w="1871548">
                <a:moveTo>
                  <a:pt x="0" y="0"/>
                </a:moveTo>
                <a:lnTo>
                  <a:pt x="187154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0" name="object 50"/>
          <p:cNvSpPr/>
          <p:nvPr/>
        </p:nvSpPr>
        <p:spPr>
          <a:xfrm>
            <a:off x="4081861" y="2806946"/>
            <a:ext cx="0" cy="835744"/>
          </a:xfrm>
          <a:custGeom>
            <a:avLst/>
            <a:gdLst/>
            <a:ahLst/>
            <a:cxnLst/>
            <a:rect l="l" t="t" r="r" b="b"/>
            <a:pathLst>
              <a:path h="1155484">
                <a:moveTo>
                  <a:pt x="0" y="1155484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1" name="object 51"/>
          <p:cNvSpPr/>
          <p:nvPr/>
        </p:nvSpPr>
        <p:spPr>
          <a:xfrm>
            <a:off x="5433229" y="2804652"/>
            <a:ext cx="2164944" cy="0"/>
          </a:xfrm>
          <a:custGeom>
            <a:avLst/>
            <a:gdLst/>
            <a:ahLst/>
            <a:cxnLst/>
            <a:rect l="l" t="t" r="r" b="b"/>
            <a:pathLst>
              <a:path w="2993212">
                <a:moveTo>
                  <a:pt x="0" y="0"/>
                </a:moveTo>
                <a:lnTo>
                  <a:pt x="299321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2" name="object 52"/>
          <p:cNvSpPr/>
          <p:nvPr/>
        </p:nvSpPr>
        <p:spPr>
          <a:xfrm>
            <a:off x="5433229" y="2806946"/>
            <a:ext cx="0" cy="835744"/>
          </a:xfrm>
          <a:custGeom>
            <a:avLst/>
            <a:gdLst/>
            <a:ahLst/>
            <a:cxnLst/>
            <a:rect l="l" t="t" r="r" b="b"/>
            <a:pathLst>
              <a:path h="1155484">
                <a:moveTo>
                  <a:pt x="0" y="1155484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3" name="object 53"/>
          <p:cNvSpPr/>
          <p:nvPr/>
        </p:nvSpPr>
        <p:spPr>
          <a:xfrm>
            <a:off x="7595876" y="2806946"/>
            <a:ext cx="0" cy="835744"/>
          </a:xfrm>
          <a:custGeom>
            <a:avLst/>
            <a:gdLst/>
            <a:ahLst/>
            <a:cxnLst/>
            <a:rect l="l" t="t" r="r" b="b"/>
            <a:pathLst>
              <a:path h="1155484">
                <a:moveTo>
                  <a:pt x="0" y="1155484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4" name="object 54"/>
          <p:cNvSpPr/>
          <p:nvPr/>
        </p:nvSpPr>
        <p:spPr>
          <a:xfrm>
            <a:off x="4079564" y="3644987"/>
            <a:ext cx="1353662" cy="0"/>
          </a:xfrm>
          <a:custGeom>
            <a:avLst/>
            <a:gdLst/>
            <a:ahLst/>
            <a:cxnLst/>
            <a:rect l="l" t="t" r="r" b="b"/>
            <a:pathLst>
              <a:path w="1871548">
                <a:moveTo>
                  <a:pt x="0" y="0"/>
                </a:moveTo>
                <a:lnTo>
                  <a:pt x="187154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5" name="object 55"/>
          <p:cNvSpPr/>
          <p:nvPr/>
        </p:nvSpPr>
        <p:spPr>
          <a:xfrm>
            <a:off x="4081861" y="4237306"/>
            <a:ext cx="3514013" cy="592322"/>
          </a:xfrm>
          <a:custGeom>
            <a:avLst/>
            <a:gdLst/>
            <a:ahLst/>
            <a:cxnLst/>
            <a:rect l="l" t="t" r="r" b="b"/>
            <a:pathLst>
              <a:path w="4858410" h="818934">
                <a:moveTo>
                  <a:pt x="1868373" y="0"/>
                </a:moveTo>
                <a:lnTo>
                  <a:pt x="0" y="0"/>
                </a:lnTo>
                <a:lnTo>
                  <a:pt x="0" y="818934"/>
                </a:lnTo>
                <a:lnTo>
                  <a:pt x="4858410" y="818934"/>
                </a:lnTo>
                <a:lnTo>
                  <a:pt x="4858410" y="0"/>
                </a:lnTo>
                <a:lnTo>
                  <a:pt x="1868373" y="0"/>
                </a:lnTo>
                <a:close/>
              </a:path>
            </a:pathLst>
          </a:custGeom>
          <a:solidFill>
            <a:srgbClr val="F2F2F3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6" name="object 56"/>
          <p:cNvSpPr/>
          <p:nvPr/>
        </p:nvSpPr>
        <p:spPr>
          <a:xfrm>
            <a:off x="4081861" y="3647281"/>
            <a:ext cx="0" cy="587729"/>
          </a:xfrm>
          <a:custGeom>
            <a:avLst/>
            <a:gdLst/>
            <a:ahLst/>
            <a:cxnLst/>
            <a:rect l="l" t="t" r="r" b="b"/>
            <a:pathLst>
              <a:path h="812584">
                <a:moveTo>
                  <a:pt x="0" y="812584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7" name="object 57"/>
          <p:cNvSpPr/>
          <p:nvPr/>
        </p:nvSpPr>
        <p:spPr>
          <a:xfrm>
            <a:off x="5433229" y="3644987"/>
            <a:ext cx="2164944" cy="0"/>
          </a:xfrm>
          <a:custGeom>
            <a:avLst/>
            <a:gdLst/>
            <a:ahLst/>
            <a:cxnLst/>
            <a:rect l="l" t="t" r="r" b="b"/>
            <a:pathLst>
              <a:path w="2993212">
                <a:moveTo>
                  <a:pt x="0" y="0"/>
                </a:moveTo>
                <a:lnTo>
                  <a:pt x="299321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8" name="object 58"/>
          <p:cNvSpPr/>
          <p:nvPr/>
        </p:nvSpPr>
        <p:spPr>
          <a:xfrm>
            <a:off x="5433229" y="3647281"/>
            <a:ext cx="0" cy="587729"/>
          </a:xfrm>
          <a:custGeom>
            <a:avLst/>
            <a:gdLst/>
            <a:ahLst/>
            <a:cxnLst/>
            <a:rect l="l" t="t" r="r" b="b"/>
            <a:pathLst>
              <a:path h="812584">
                <a:moveTo>
                  <a:pt x="0" y="812584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9" name="object 59"/>
          <p:cNvSpPr/>
          <p:nvPr/>
        </p:nvSpPr>
        <p:spPr>
          <a:xfrm>
            <a:off x="7595876" y="3647281"/>
            <a:ext cx="0" cy="587729"/>
          </a:xfrm>
          <a:custGeom>
            <a:avLst/>
            <a:gdLst/>
            <a:ahLst/>
            <a:cxnLst/>
            <a:rect l="l" t="t" r="r" b="b"/>
            <a:pathLst>
              <a:path h="812584">
                <a:moveTo>
                  <a:pt x="0" y="812584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0" name="object 60"/>
          <p:cNvSpPr/>
          <p:nvPr/>
        </p:nvSpPr>
        <p:spPr>
          <a:xfrm>
            <a:off x="4079564" y="4237307"/>
            <a:ext cx="1353662" cy="0"/>
          </a:xfrm>
          <a:custGeom>
            <a:avLst/>
            <a:gdLst/>
            <a:ahLst/>
            <a:cxnLst/>
            <a:rect l="l" t="t" r="r" b="b"/>
            <a:pathLst>
              <a:path w="1871548">
                <a:moveTo>
                  <a:pt x="0" y="0"/>
                </a:moveTo>
                <a:lnTo>
                  <a:pt x="187154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1" name="object 61"/>
          <p:cNvSpPr/>
          <p:nvPr/>
        </p:nvSpPr>
        <p:spPr>
          <a:xfrm>
            <a:off x="4081861" y="4239602"/>
            <a:ext cx="0" cy="587729"/>
          </a:xfrm>
          <a:custGeom>
            <a:avLst/>
            <a:gdLst/>
            <a:ahLst/>
            <a:cxnLst/>
            <a:rect l="l" t="t" r="r" b="b"/>
            <a:pathLst>
              <a:path h="812584">
                <a:moveTo>
                  <a:pt x="0" y="812584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2" name="object 62"/>
          <p:cNvSpPr/>
          <p:nvPr/>
        </p:nvSpPr>
        <p:spPr>
          <a:xfrm>
            <a:off x="5433229" y="4237307"/>
            <a:ext cx="2164944" cy="0"/>
          </a:xfrm>
          <a:custGeom>
            <a:avLst/>
            <a:gdLst/>
            <a:ahLst/>
            <a:cxnLst/>
            <a:rect l="l" t="t" r="r" b="b"/>
            <a:pathLst>
              <a:path w="2993212">
                <a:moveTo>
                  <a:pt x="0" y="0"/>
                </a:moveTo>
                <a:lnTo>
                  <a:pt x="299321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3" name="object 63"/>
          <p:cNvSpPr/>
          <p:nvPr/>
        </p:nvSpPr>
        <p:spPr>
          <a:xfrm>
            <a:off x="5433229" y="4239602"/>
            <a:ext cx="0" cy="587729"/>
          </a:xfrm>
          <a:custGeom>
            <a:avLst/>
            <a:gdLst/>
            <a:ahLst/>
            <a:cxnLst/>
            <a:rect l="l" t="t" r="r" b="b"/>
            <a:pathLst>
              <a:path h="812584">
                <a:moveTo>
                  <a:pt x="0" y="812584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4" name="object 64"/>
          <p:cNvSpPr/>
          <p:nvPr/>
        </p:nvSpPr>
        <p:spPr>
          <a:xfrm>
            <a:off x="7595876" y="4239602"/>
            <a:ext cx="0" cy="587729"/>
          </a:xfrm>
          <a:custGeom>
            <a:avLst/>
            <a:gdLst/>
            <a:ahLst/>
            <a:cxnLst/>
            <a:rect l="l" t="t" r="r" b="b"/>
            <a:pathLst>
              <a:path h="812584">
                <a:moveTo>
                  <a:pt x="0" y="812584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5" name="object 65"/>
          <p:cNvSpPr/>
          <p:nvPr/>
        </p:nvSpPr>
        <p:spPr>
          <a:xfrm>
            <a:off x="4079564" y="4829628"/>
            <a:ext cx="1353662" cy="0"/>
          </a:xfrm>
          <a:custGeom>
            <a:avLst/>
            <a:gdLst/>
            <a:ahLst/>
            <a:cxnLst/>
            <a:rect l="l" t="t" r="r" b="b"/>
            <a:pathLst>
              <a:path w="1871548">
                <a:moveTo>
                  <a:pt x="0" y="0"/>
                </a:moveTo>
                <a:lnTo>
                  <a:pt x="187154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6" name="object 66"/>
          <p:cNvSpPr/>
          <p:nvPr/>
        </p:nvSpPr>
        <p:spPr>
          <a:xfrm>
            <a:off x="5433229" y="4829628"/>
            <a:ext cx="2164944" cy="0"/>
          </a:xfrm>
          <a:custGeom>
            <a:avLst/>
            <a:gdLst/>
            <a:ahLst/>
            <a:cxnLst/>
            <a:rect l="l" t="t" r="r" b="b"/>
            <a:pathLst>
              <a:path w="2993212">
                <a:moveTo>
                  <a:pt x="0" y="0"/>
                </a:moveTo>
                <a:lnTo>
                  <a:pt x="299321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1" name="object 41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0" name="object 40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9" name="object 39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8" name="object 38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7" name="object 37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6" name="object 36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5" name="object 35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4" name="object 34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71261" y="1118798"/>
            <a:ext cx="2127003" cy="165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240"/>
              </a:lnSpc>
              <a:spcBef>
                <a:spcPts val="61"/>
              </a:spcBef>
            </a:pPr>
            <a:r>
              <a:rPr sz="1157" b="1" spc="15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. </a:t>
            </a:r>
            <a:r>
              <a:rPr sz="1157" b="1" spc="9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9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1157" b="1" spc="21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1157" b="1" spc="6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1157" b="1" spc="2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1157" b="1" spc="1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-9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1157" b="1" spc="21" dirty="0">
                <a:solidFill>
                  <a:srgbClr val="363435"/>
                </a:solidFill>
                <a:latin typeface="Times New Roman"/>
                <a:cs typeface="Times New Roman"/>
              </a:rPr>
              <a:t>OMPETENS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I </a:t>
            </a:r>
            <a:r>
              <a:rPr sz="1157" b="1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KER</a:t>
            </a:r>
            <a:r>
              <a:rPr sz="1157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J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070379" y="1548368"/>
            <a:ext cx="52211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-12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OD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b="1" spc="1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UNIT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25488" y="1548368"/>
            <a:ext cx="5658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29641" y="1548368"/>
            <a:ext cx="69434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.35E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T15.001.1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70379" y="1805568"/>
            <a:ext cx="54342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JUDU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UNIT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825445" y="1805568"/>
            <a:ext cx="5658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929611" y="1805568"/>
            <a:ext cx="264006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enerap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9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b="1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-9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Bidan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b="1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embangki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BT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70379" y="2062768"/>
            <a:ext cx="72181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DESKRIPS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UNIT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25445" y="2062768"/>
            <a:ext cx="5658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29641" y="2062768"/>
            <a:ext cx="2646004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ompetens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berhubunga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 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pengetahuan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eterampil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marR="10652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dibutuh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melaksana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 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terhada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dilaksana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70378" y="5005978"/>
            <a:ext cx="1010980" cy="128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951"/>
              </a:lnSpc>
              <a:spcBef>
                <a:spcPts val="47"/>
              </a:spcBef>
            </a:pPr>
            <a:r>
              <a:rPr sz="868" b="1" spc="3" dirty="0">
                <a:solidFill>
                  <a:srgbClr val="F58E41"/>
                </a:solidFill>
                <a:latin typeface="Times New Roman"/>
                <a:cs typeface="Times New Roman"/>
              </a:rPr>
              <a:t>B</a:t>
            </a:r>
            <a:r>
              <a:rPr sz="868" b="1" spc="-38" dirty="0">
                <a:solidFill>
                  <a:srgbClr val="F58E41"/>
                </a:solidFill>
                <a:latin typeface="Times New Roman"/>
                <a:cs typeface="Times New Roman"/>
              </a:rPr>
              <a:t>AT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A</a:t>
            </a:r>
            <a:r>
              <a:rPr sz="868" b="1" spc="3" dirty="0">
                <a:solidFill>
                  <a:srgbClr val="F58E41"/>
                </a:solidFill>
                <a:latin typeface="Times New Roman"/>
                <a:cs typeface="Times New Roman"/>
              </a:rPr>
              <a:t>S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A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N</a:t>
            </a:r>
            <a:r>
              <a:rPr sz="868" b="1" spc="-17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-32" dirty="0">
                <a:solidFill>
                  <a:srgbClr val="F58E41"/>
                </a:solidFill>
                <a:latin typeface="Times New Roman"/>
                <a:cs typeface="Times New Roman"/>
              </a:rPr>
              <a:t>V</a:t>
            </a:r>
            <a:r>
              <a:rPr sz="868" b="1" spc="7" dirty="0">
                <a:solidFill>
                  <a:srgbClr val="F58E41"/>
                </a:solidFill>
                <a:latin typeface="Times New Roman"/>
                <a:cs typeface="Times New Roman"/>
              </a:rPr>
              <a:t>ARIABEL</a:t>
            </a:r>
            <a:endParaRPr sz="868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70379" y="5277768"/>
            <a:ext cx="82816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ontek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variabel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26608" y="5406368"/>
            <a:ext cx="18610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86991" y="5406368"/>
            <a:ext cx="3113759" cy="1396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218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ompetens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diterap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individ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1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elom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pok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lingku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sekto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pembangki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9186" indent="33">
              <a:lnSpc>
                <a:spcPts val="831"/>
              </a:lnSpc>
              <a:spcBef>
                <a:spcPts val="181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berlak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terhada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dilaksana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erja.</a:t>
            </a:r>
            <a:endParaRPr sz="723">
              <a:latin typeface="Times New Roman"/>
              <a:cs typeface="Times New Roman"/>
            </a:endParaRPr>
          </a:p>
          <a:p>
            <a:pPr marL="9218" marR="6658">
              <a:lnSpc>
                <a:spcPct val="95825"/>
              </a:lnSpc>
              <a:spcBef>
                <a:spcPts val="187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diterap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tepat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8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meliputi:</a:t>
            </a:r>
            <a:endParaRPr sz="723">
              <a:latin typeface="Times New Roman"/>
              <a:cs typeface="Times New Roman"/>
            </a:endParaRPr>
          </a:p>
          <a:p>
            <a:pPr marL="269573" marR="182865" indent="-260387">
              <a:lnSpc>
                <a:spcPts val="831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lang-sun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sebagai </a:t>
            </a:r>
            <a:endParaRPr sz="723">
              <a:latin typeface="Times New Roman"/>
              <a:cs typeface="Times New Roman"/>
            </a:endParaRPr>
          </a:p>
          <a:p>
            <a:pPr marL="269573" marR="182865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pelaksanaa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erjaan;</a:t>
            </a:r>
            <a:endParaRPr sz="723">
              <a:latin typeface="Times New Roman"/>
              <a:cs typeface="Times New Roman"/>
            </a:endParaRPr>
          </a:p>
          <a:p>
            <a:pPr marL="269573" marR="51608" indent="-260387">
              <a:lnSpc>
                <a:spcPts val="831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pedoma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pelaksa-naa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egiata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 </a:t>
            </a:r>
            <a:endParaRPr sz="723">
              <a:latin typeface="Times New Roman"/>
              <a:cs typeface="Times New Roman"/>
            </a:endParaRPr>
          </a:p>
          <a:p>
            <a:pPr marL="269573" marR="51608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erja;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7"/>
              </a:spcBef>
            </a:pP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langsun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elompo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yampai-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endParaRPr sz="723">
              <a:latin typeface="Times New Roman"/>
              <a:cs typeface="Times New Roman"/>
            </a:endParaRPr>
          </a:p>
          <a:p>
            <a:pPr marL="269573" marR="6658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jelas.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26608" y="5663568"/>
            <a:ext cx="18610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26608" y="5920768"/>
            <a:ext cx="18610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70379" y="6949568"/>
            <a:ext cx="1304930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779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eralata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perleng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apan</a:t>
            </a:r>
            <a:endParaRPr sz="723">
              <a:latin typeface="Times New Roman"/>
              <a:cs typeface="Times New Roman"/>
            </a:endParaRPr>
          </a:p>
          <a:p>
            <a:pPr marL="165419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 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eralatan</a:t>
            </a:r>
            <a:endParaRPr sz="723">
              <a:latin typeface="Times New Roman"/>
              <a:cs typeface="Times New Roman"/>
            </a:endParaRPr>
          </a:p>
          <a:p>
            <a:pPr marL="425807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91848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49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81861" y="2571334"/>
            <a:ext cx="1351368" cy="2333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42"/>
              </a:lnSpc>
              <a:spcBef>
                <a:spcPts val="20"/>
              </a:spcBef>
            </a:pPr>
            <a:endParaRPr sz="542"/>
          </a:p>
          <a:p>
            <a:pPr marL="95311">
              <a:lnSpc>
                <a:spcPct val="95825"/>
              </a:lnSpc>
            </a:pPr>
            <a:r>
              <a:rPr sz="651" b="1" dirty="0">
                <a:solidFill>
                  <a:srgbClr val="FDFDFD"/>
                </a:solidFill>
                <a:latin typeface="Times New Roman"/>
                <a:cs typeface="Times New Roman"/>
              </a:rPr>
              <a:t>ELEMEN</a:t>
            </a:r>
            <a:r>
              <a:rPr sz="651" b="1" spc="-2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651" b="1" spc="-21" dirty="0">
                <a:solidFill>
                  <a:srgbClr val="FDFDFD"/>
                </a:solidFill>
                <a:latin typeface="Times New Roman"/>
                <a:cs typeface="Times New Roman"/>
              </a:rPr>
              <a:t>K</a:t>
            </a:r>
            <a:r>
              <a:rPr sz="651" b="1" dirty="0">
                <a:solidFill>
                  <a:srgbClr val="FDFDFD"/>
                </a:solidFill>
                <a:latin typeface="Times New Roman"/>
                <a:cs typeface="Times New Roman"/>
              </a:rPr>
              <a:t>OMPETENSI</a:t>
            </a:r>
            <a:endParaRPr sz="651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33230" y="2571334"/>
            <a:ext cx="2162646" cy="2333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42"/>
              </a:lnSpc>
              <a:spcBef>
                <a:spcPts val="20"/>
              </a:spcBef>
            </a:pPr>
            <a:endParaRPr sz="542"/>
          </a:p>
          <a:p>
            <a:pPr marL="112508">
              <a:lnSpc>
                <a:spcPct val="95825"/>
              </a:lnSpc>
            </a:pPr>
            <a:r>
              <a:rPr sz="651" b="1" dirty="0">
                <a:solidFill>
                  <a:srgbClr val="FDFDFD"/>
                </a:solidFill>
                <a:latin typeface="Times New Roman"/>
                <a:cs typeface="Times New Roman"/>
              </a:rPr>
              <a:t>KRITERIA</a:t>
            </a:r>
            <a:r>
              <a:rPr sz="651" b="1" spc="-24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651" b="1" dirty="0">
                <a:solidFill>
                  <a:srgbClr val="FDFDFD"/>
                </a:solidFill>
                <a:latin typeface="Times New Roman"/>
                <a:cs typeface="Times New Roman"/>
              </a:rPr>
              <a:t>UNJUK</a:t>
            </a:r>
            <a:r>
              <a:rPr sz="651" b="1" spc="35" dirty="0">
                <a:solidFill>
                  <a:srgbClr val="FDFDFD"/>
                </a:solidFill>
                <a:latin typeface="Times New Roman"/>
                <a:cs typeface="Times New Roman"/>
              </a:rPr>
              <a:t> </a:t>
            </a:r>
            <a:r>
              <a:rPr sz="651" b="1" dirty="0">
                <a:solidFill>
                  <a:srgbClr val="FDFDFD"/>
                </a:solidFill>
                <a:latin typeface="Times New Roman"/>
                <a:cs typeface="Times New Roman"/>
              </a:rPr>
              <a:t>KER</a:t>
            </a:r>
            <a:r>
              <a:rPr sz="651" b="1" spc="-7" dirty="0">
                <a:solidFill>
                  <a:srgbClr val="FDFDFD"/>
                </a:solidFill>
                <a:latin typeface="Times New Roman"/>
                <a:cs typeface="Times New Roman"/>
              </a:rPr>
              <a:t>J</a:t>
            </a:r>
            <a:r>
              <a:rPr sz="651" b="1" dirty="0">
                <a:solidFill>
                  <a:srgbClr val="FDFDFD"/>
                </a:solidFill>
                <a:latin typeface="Times New Roman"/>
                <a:cs typeface="Times New Roman"/>
              </a:rPr>
              <a:t>A</a:t>
            </a:r>
            <a:endParaRPr sz="651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81861" y="2804652"/>
            <a:ext cx="1351368" cy="84033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6"/>
              </a:lnSpc>
              <a:spcBef>
                <a:spcPts val="5"/>
              </a:spcBef>
            </a:pPr>
            <a:endParaRPr sz="506"/>
          </a:p>
          <a:p>
            <a:pPr marL="182271" marR="108901" indent="-104155" algn="just">
              <a:lnSpc>
                <a:spcPts val="748"/>
              </a:lnSpc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1. </a:t>
            </a:r>
            <a:r>
              <a:rPr sz="651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eng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aji</a:t>
            </a:r>
            <a:r>
              <a:rPr sz="651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651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651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diteri- </a:t>
            </a:r>
            <a:endParaRPr sz="651">
              <a:latin typeface="Times New Roman"/>
              <a:cs typeface="Times New Roman"/>
            </a:endParaRPr>
          </a:p>
          <a:p>
            <a:pPr marL="182271" marR="108901" algn="just">
              <a:lnSpc>
                <a:spcPts val="748"/>
              </a:lnSpc>
              <a:spcBef>
                <a:spcPts val="227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ma ter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ait</a:t>
            </a:r>
            <a:r>
              <a:rPr sz="651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dengan</a:t>
            </a:r>
            <a:r>
              <a:rPr sz="651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pelaksanaan </a:t>
            </a:r>
            <a:endParaRPr sz="651">
              <a:latin typeface="Times New Roman"/>
              <a:cs typeface="Times New Roman"/>
            </a:endParaRPr>
          </a:p>
          <a:p>
            <a:pPr marL="182271" marR="108901" algn="just">
              <a:lnSpc>
                <a:spcPts val="748"/>
              </a:lnSpc>
              <a:spcBef>
                <a:spcPts val="227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651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651" spc="-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tempat</a:t>
            </a:r>
            <a:r>
              <a:rPr sz="651" spc="1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651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33230" y="2804652"/>
            <a:ext cx="2162646" cy="84033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6"/>
              </a:lnSpc>
              <a:spcBef>
                <a:spcPts val="5"/>
              </a:spcBef>
            </a:pPr>
            <a:endParaRPr sz="506"/>
          </a:p>
          <a:p>
            <a:pPr marL="78116">
              <a:lnSpc>
                <a:spcPct val="95825"/>
              </a:lnSpc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1.1.</a:t>
            </a:r>
            <a:r>
              <a:rPr sz="651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651" spc="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tentang</a:t>
            </a:r>
            <a:r>
              <a:rPr sz="651" spc="1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tugas</a:t>
            </a:r>
            <a:r>
              <a:rPr sz="651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651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651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651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tempat 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651">
              <a:latin typeface="Times New Roman"/>
              <a:cs typeface="Times New Roman"/>
            </a:endParaRPr>
          </a:p>
          <a:p>
            <a:pPr marL="234348">
              <a:lnSpc>
                <a:spcPct val="95825"/>
              </a:lnSpc>
              <a:spcBef>
                <a:spcPts val="228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diidentifi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651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r>
              <a:rPr sz="651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surat</a:t>
            </a:r>
            <a:r>
              <a:rPr sz="651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perintah</a:t>
            </a:r>
            <a:r>
              <a:rPr sz="651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erja.</a:t>
            </a:r>
            <a:endParaRPr sz="651">
              <a:latin typeface="Times New Roman"/>
              <a:cs typeface="Times New Roman"/>
            </a:endParaRPr>
          </a:p>
          <a:p>
            <a:pPr marL="234348" marR="64023" indent="-156233">
              <a:lnSpc>
                <a:spcPts val="748"/>
              </a:lnSpc>
              <a:spcBef>
                <a:spcPts val="228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1.2.</a:t>
            </a:r>
            <a:r>
              <a:rPr sz="651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651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sebagai</a:t>
            </a:r>
            <a:r>
              <a:rPr sz="651" spc="1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sarana</a:t>
            </a:r>
            <a:r>
              <a:rPr sz="651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r>
              <a:rPr sz="651" spc="1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erjasama</a:t>
            </a:r>
            <a:r>
              <a:rPr sz="651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651" spc="9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tempat </a:t>
            </a:r>
            <a:endParaRPr sz="651">
              <a:latin typeface="Times New Roman"/>
              <a:cs typeface="Times New Roman"/>
            </a:endParaRPr>
          </a:p>
          <a:p>
            <a:pPr marL="234348" marR="64023">
              <a:lnSpc>
                <a:spcPts val="748"/>
              </a:lnSpc>
              <a:spcBef>
                <a:spcPts val="227"/>
              </a:spcBef>
            </a:pP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651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dievaluasi</a:t>
            </a:r>
            <a:r>
              <a:rPr sz="651" spc="-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r>
              <a:rPr sz="651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651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osedu</a:t>
            </a:r>
            <a:r>
              <a:rPr sz="651" spc="-2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651">
              <a:latin typeface="Times New Roman"/>
              <a:cs typeface="Times New Roman"/>
            </a:endParaRPr>
          </a:p>
          <a:p>
            <a:pPr marL="78116">
              <a:lnSpc>
                <a:spcPct val="95825"/>
              </a:lnSpc>
              <a:spcBef>
                <a:spcPts val="234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1.3.</a:t>
            </a:r>
            <a:r>
              <a:rPr sz="651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651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651" spc="-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diterima</a:t>
            </a:r>
            <a:r>
              <a:rPr sz="651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aitan</a:t>
            </a:r>
            <a:r>
              <a:rPr sz="651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dengan</a:t>
            </a:r>
            <a:r>
              <a:rPr sz="651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651" spc="-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sama</a:t>
            </a:r>
            <a:r>
              <a:rPr sz="651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endParaRPr sz="651">
              <a:latin typeface="Times New Roman"/>
              <a:cs typeface="Times New Roman"/>
            </a:endParaRPr>
          </a:p>
          <a:p>
            <a:pPr marL="234348">
              <a:lnSpc>
                <a:spcPct val="95825"/>
              </a:lnSpc>
              <a:spcBef>
                <a:spcPts val="228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tempat</a:t>
            </a:r>
            <a:r>
              <a:rPr sz="651" spc="1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651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diidentifi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651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r>
              <a:rPr sz="651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651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osedu</a:t>
            </a:r>
            <a:r>
              <a:rPr sz="651" spc="-2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651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81861" y="3644987"/>
            <a:ext cx="1351368" cy="5923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6"/>
              </a:lnSpc>
              <a:spcBef>
                <a:spcPts val="5"/>
              </a:spcBef>
            </a:pPr>
            <a:endParaRPr sz="506"/>
          </a:p>
          <a:p>
            <a:pPr marL="182271" marR="224222" indent="-104155">
              <a:lnSpc>
                <a:spcPts val="748"/>
              </a:lnSpc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2. </a:t>
            </a:r>
            <a:r>
              <a:rPr sz="651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enerap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651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651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yang </a:t>
            </a:r>
            <a:endParaRPr sz="651">
              <a:latin typeface="Times New Roman"/>
              <a:cs typeface="Times New Roman"/>
            </a:endParaRPr>
          </a:p>
          <a:p>
            <a:pPr marL="182271" marR="224222">
              <a:lnSpc>
                <a:spcPts val="748"/>
              </a:lnSpc>
              <a:spcBef>
                <a:spcPts val="227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telah</a:t>
            </a:r>
            <a:r>
              <a:rPr sz="651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diterima</a:t>
            </a:r>
            <a:endParaRPr sz="651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33230" y="3644987"/>
            <a:ext cx="2162646" cy="5923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6"/>
              </a:lnSpc>
              <a:spcBef>
                <a:spcPts val="5"/>
              </a:spcBef>
            </a:pPr>
            <a:endParaRPr sz="506"/>
          </a:p>
          <a:p>
            <a:pPr marL="234348" marR="63856" indent="-156233">
              <a:lnSpc>
                <a:spcPts val="748"/>
              </a:lnSpc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2.1 </a:t>
            </a:r>
            <a:r>
              <a:rPr sz="651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651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651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telah</a:t>
            </a:r>
            <a:r>
              <a:rPr sz="651" spc="1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diterima</a:t>
            </a:r>
            <a:r>
              <a:rPr sz="651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dilaksana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651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r>
              <a:rPr sz="651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de- </a:t>
            </a:r>
            <a:endParaRPr sz="651">
              <a:latin typeface="Times New Roman"/>
              <a:cs typeface="Times New Roman"/>
            </a:endParaRPr>
          </a:p>
          <a:p>
            <a:pPr marL="234348" marR="63856">
              <a:lnSpc>
                <a:spcPts val="748"/>
              </a:lnSpc>
              <a:spcBef>
                <a:spcPts val="227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ngan</a:t>
            </a:r>
            <a:r>
              <a:rPr sz="651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651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osedur</a:t>
            </a:r>
            <a:endParaRPr sz="651">
              <a:latin typeface="Times New Roman"/>
              <a:cs typeface="Times New Roman"/>
            </a:endParaRPr>
          </a:p>
          <a:p>
            <a:pPr marL="234348" marR="359191" indent="-156233">
              <a:lnSpc>
                <a:spcPts val="748"/>
              </a:lnSpc>
              <a:spcBef>
                <a:spcPts val="234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2.1 </a:t>
            </a:r>
            <a:r>
              <a:rPr sz="651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elaksanaan</a:t>
            </a:r>
            <a:r>
              <a:rPr sz="651" spc="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651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651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telah</a:t>
            </a:r>
            <a:r>
              <a:rPr sz="651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disampai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an </a:t>
            </a:r>
            <a:endParaRPr sz="651">
              <a:latin typeface="Times New Roman"/>
              <a:cs typeface="Times New Roman"/>
            </a:endParaRPr>
          </a:p>
          <a:p>
            <a:pPr marL="234348" marR="359191">
              <a:lnSpc>
                <a:spcPts val="748"/>
              </a:lnSpc>
              <a:spcBef>
                <a:spcPts val="227"/>
              </a:spcBef>
            </a:pP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epada</a:t>
            </a:r>
            <a:r>
              <a:rPr sz="651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elompok</a:t>
            </a:r>
            <a:r>
              <a:rPr sz="651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651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dilaku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651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penge</a:t>
            </a:r>
            <a:r>
              <a:rPr sz="651" spc="-7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an.</a:t>
            </a:r>
            <a:endParaRPr sz="651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81861" y="4237308"/>
            <a:ext cx="1351368" cy="5923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6"/>
              </a:lnSpc>
              <a:spcBef>
                <a:spcPts val="5"/>
              </a:spcBef>
            </a:pPr>
            <a:endParaRPr sz="506"/>
          </a:p>
          <a:p>
            <a:pPr marL="182271" marR="126592" indent="-104155" algn="just">
              <a:lnSpc>
                <a:spcPts val="748"/>
              </a:lnSpc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3. </a:t>
            </a:r>
            <a:r>
              <a:rPr sz="651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eng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wasi</a:t>
            </a:r>
            <a:r>
              <a:rPr sz="651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pelaksanaan</a:t>
            </a:r>
            <a:r>
              <a:rPr sz="651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pene- </a:t>
            </a:r>
            <a:endParaRPr sz="651">
              <a:latin typeface="Times New Roman"/>
              <a:cs typeface="Times New Roman"/>
            </a:endParaRPr>
          </a:p>
          <a:p>
            <a:pPr marL="182271" marR="126592" algn="just">
              <a:lnSpc>
                <a:spcPts val="748"/>
              </a:lnSpc>
              <a:spcBef>
                <a:spcPts val="227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rapan</a:t>
            </a:r>
            <a:r>
              <a:rPr sz="651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651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651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erjasama </a:t>
            </a:r>
            <a:endParaRPr sz="651">
              <a:latin typeface="Times New Roman"/>
              <a:cs typeface="Times New Roman"/>
            </a:endParaRPr>
          </a:p>
          <a:p>
            <a:pPr marL="182271" marR="126592" algn="just">
              <a:lnSpc>
                <a:spcPts val="748"/>
              </a:lnSpc>
              <a:spcBef>
                <a:spcPts val="227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651" spc="-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tempat</a:t>
            </a:r>
            <a:r>
              <a:rPr sz="651" spc="1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651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33230" y="4237308"/>
            <a:ext cx="2162646" cy="5923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6"/>
              </a:lnSpc>
              <a:spcBef>
                <a:spcPts val="5"/>
              </a:spcBef>
            </a:pPr>
            <a:endParaRPr sz="506"/>
          </a:p>
          <a:p>
            <a:pPr marL="234348" marR="63856" indent="-156233">
              <a:lnSpc>
                <a:spcPts val="748"/>
              </a:lnSpc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3.1.</a:t>
            </a:r>
            <a:r>
              <a:rPr sz="651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651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651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651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651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dilaksa-na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651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tanpa</a:t>
            </a:r>
            <a:r>
              <a:rPr sz="651" spc="1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esa- </a:t>
            </a:r>
            <a:endParaRPr sz="651">
              <a:latin typeface="Times New Roman"/>
              <a:cs typeface="Times New Roman"/>
            </a:endParaRPr>
          </a:p>
          <a:p>
            <a:pPr marL="234348" marR="63856">
              <a:lnSpc>
                <a:spcPts val="748"/>
              </a:lnSpc>
              <a:spcBef>
                <a:spcPts val="227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lahpahaman.</a:t>
            </a:r>
            <a:endParaRPr sz="651">
              <a:latin typeface="Times New Roman"/>
              <a:cs typeface="Times New Roman"/>
            </a:endParaRPr>
          </a:p>
          <a:p>
            <a:pPr marL="234348" marR="64023" indent="-156233">
              <a:lnSpc>
                <a:spcPts val="748"/>
              </a:lnSpc>
              <a:spcBef>
                <a:spcPts val="234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3.2.</a:t>
            </a:r>
            <a:r>
              <a:rPr sz="651" spc="8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Hubungan</a:t>
            </a:r>
            <a:r>
              <a:rPr sz="651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651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651" spc="7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erja-sama</a:t>
            </a:r>
            <a:r>
              <a:rPr sz="651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651" spc="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tempat </a:t>
            </a:r>
            <a:r>
              <a:rPr sz="651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erja </a:t>
            </a:r>
            <a:endParaRPr sz="651">
              <a:latin typeface="Times New Roman"/>
              <a:cs typeface="Times New Roman"/>
            </a:endParaRPr>
          </a:p>
          <a:p>
            <a:pPr marL="234348" marR="64023">
              <a:lnSpc>
                <a:spcPts val="748"/>
              </a:lnSpc>
              <a:spcBef>
                <a:spcPts val="227"/>
              </a:spcBef>
            </a:pP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dilaksana</a:t>
            </a:r>
            <a:r>
              <a:rPr sz="65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651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sesuai</a:t>
            </a:r>
            <a:r>
              <a:rPr sz="651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651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osedu</a:t>
            </a:r>
            <a:r>
              <a:rPr sz="651" spc="-2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65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651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" name="object 5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4079565" y="5106962"/>
            <a:ext cx="351516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5" name="object 35"/>
          <p:cNvSpPr/>
          <p:nvPr/>
        </p:nvSpPr>
        <p:spPr>
          <a:xfrm>
            <a:off x="4079565" y="3279005"/>
            <a:ext cx="3515161" cy="0"/>
          </a:xfrm>
          <a:custGeom>
            <a:avLst/>
            <a:gdLst/>
            <a:ahLst/>
            <a:cxnLst/>
            <a:rect l="l" t="t" r="r" b="b"/>
            <a:pathLst>
              <a:path w="4859997">
                <a:moveTo>
                  <a:pt x="0" y="0"/>
                </a:moveTo>
                <a:lnTo>
                  <a:pt x="4859997" y="0"/>
                </a:lnTo>
              </a:path>
            </a:pathLst>
          </a:custGeom>
          <a:ln w="3175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4" name="object 34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226608" y="1162568"/>
            <a:ext cx="1650791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779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 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erleng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apan</a:t>
            </a:r>
            <a:endParaRPr sz="723">
              <a:latin typeface="Times New Roman"/>
              <a:cs typeface="Times New Roman"/>
            </a:endParaRPr>
          </a:p>
          <a:p>
            <a:pPr marL="269573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ormuli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perusahaan</a:t>
            </a:r>
            <a:endParaRPr sz="723">
              <a:latin typeface="Times New Roman"/>
              <a:cs typeface="Times New Roman"/>
            </a:endParaRPr>
          </a:p>
          <a:p>
            <a:pPr marL="269573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perinta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269573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70379" y="1805568"/>
            <a:ext cx="1193664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eratura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diperlu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  <a:p>
            <a:pPr marL="165419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(Tida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ada.)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70379" y="2191368"/>
            <a:ext cx="2863194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947990" algn="ctr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standar</a:t>
            </a:r>
            <a:endParaRPr sz="723">
              <a:latin typeface="Times New Roman"/>
              <a:cs typeface="Times New Roman"/>
            </a:endParaRPr>
          </a:p>
          <a:p>
            <a:pPr marL="148310" marR="2156671" algn="ctr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 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</a:t>
            </a:r>
            <a:endParaRPr sz="723">
              <a:latin typeface="Times New Roman"/>
              <a:cs typeface="Times New Roman"/>
            </a:endParaRPr>
          </a:p>
          <a:p>
            <a:pPr marL="425806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(Tida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ada.)</a:t>
            </a:r>
            <a:endParaRPr sz="723">
              <a:latin typeface="Times New Roman"/>
              <a:cs typeface="Times New Roman"/>
            </a:endParaRPr>
          </a:p>
          <a:p>
            <a:pPr marL="149343" marR="2127298" algn="ctr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 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tandar</a:t>
            </a:r>
            <a:endParaRPr sz="723">
              <a:latin typeface="Times New Roman"/>
              <a:cs typeface="Times New Roman"/>
            </a:endParaRPr>
          </a:p>
          <a:p>
            <a:pPr marL="42580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tanda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Operasiona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70379" y="3076978"/>
            <a:ext cx="1127822" cy="128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951"/>
              </a:lnSpc>
              <a:spcBef>
                <a:spcPts val="47"/>
              </a:spcBef>
            </a:pPr>
            <a:r>
              <a:rPr sz="868" b="1" spc="-26" dirty="0">
                <a:solidFill>
                  <a:srgbClr val="F58E41"/>
                </a:solidFill>
                <a:latin typeface="Times New Roman"/>
                <a:cs typeface="Times New Roman"/>
              </a:rPr>
              <a:t>P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AND</a:t>
            </a:r>
            <a:r>
              <a:rPr sz="868" b="1" spc="-6" dirty="0">
                <a:solidFill>
                  <a:srgbClr val="F58E41"/>
                </a:solidFill>
                <a:latin typeface="Times New Roman"/>
                <a:cs typeface="Times New Roman"/>
              </a:rPr>
              <a:t>U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A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N</a:t>
            </a:r>
            <a:r>
              <a:rPr sz="868" b="1" spc="36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7" dirty="0">
                <a:solidFill>
                  <a:srgbClr val="F58E41"/>
                </a:solidFill>
                <a:latin typeface="Times New Roman"/>
                <a:cs typeface="Times New Roman"/>
              </a:rPr>
              <a:t>PENILAIAN</a:t>
            </a:r>
            <a:endParaRPr sz="868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70379" y="33487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26608" y="3348768"/>
            <a:ext cx="3369250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779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ontek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penilaian</a:t>
            </a:r>
            <a:endParaRPr sz="723">
              <a:latin typeface="Times New Roman"/>
              <a:cs typeface="Times New Roman"/>
            </a:endParaRPr>
          </a:p>
          <a:p>
            <a:pPr marL="269573" marR="133815" indent="-260387">
              <a:lnSpc>
                <a:spcPts val="831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 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ondis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penilaia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merupa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penilaia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berpengaruh </a:t>
            </a:r>
            <a:endParaRPr sz="723">
              <a:latin typeface="Times New Roman"/>
              <a:cs typeface="Times New Roman"/>
            </a:endParaRPr>
          </a:p>
          <a:p>
            <a:pPr marL="269573" marR="133815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ompetens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menerap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dan </a:t>
            </a:r>
            <a:endParaRPr sz="723">
              <a:latin typeface="Times New Roman"/>
              <a:cs typeface="Times New Roman"/>
            </a:endParaRPr>
          </a:p>
          <a:p>
            <a:pPr marL="269573" marR="133815">
              <a:lnSpc>
                <a:spcPts val="831"/>
              </a:lnSpc>
              <a:spcBef>
                <a:spcPts val="18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 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etod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asesme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diterap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meliput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tes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i="1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tertuli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i="1" spc="7" dirty="0">
                <a:solidFill>
                  <a:srgbClr val="363435"/>
                </a:solidFill>
                <a:latin typeface="Times New Roman"/>
                <a:cs typeface="Times New Roman"/>
              </a:rPr>
              <a:t>tes</a:t>
            </a:r>
            <a:r>
              <a:rPr sz="723" i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i="1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lisan/w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ara,</a:t>
            </a:r>
            <a:endParaRPr sz="723">
              <a:latin typeface="Times New Roman"/>
              <a:cs typeface="Times New Roman"/>
            </a:endParaRPr>
          </a:p>
          <a:p>
            <a:pPr marL="269573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observas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demonstrasi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praktik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erifi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bukti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porto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olio.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70379" y="42489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26608" y="4248968"/>
            <a:ext cx="94851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ersyarata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ompetensi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(Tida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ada.)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70379" y="46347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26608" y="4634768"/>
            <a:ext cx="2527200" cy="1139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779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engetahua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eterampilan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 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engetahuan</a:t>
            </a:r>
            <a:endParaRPr sz="723">
              <a:latin typeface="Times New Roman"/>
              <a:cs typeface="Times New Roman"/>
            </a:endParaRPr>
          </a:p>
          <a:p>
            <a:pPr marL="269573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ektif</a:t>
            </a:r>
            <a:endParaRPr sz="723">
              <a:latin typeface="Times New Roman"/>
              <a:cs typeface="Times New Roman"/>
            </a:endParaRPr>
          </a:p>
          <a:p>
            <a:pPr marL="269573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Siste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9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723">
              <a:latin typeface="Times New Roman"/>
              <a:cs typeface="Times New Roman"/>
            </a:endParaRPr>
          </a:p>
          <a:p>
            <a:pPr marL="269573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asertif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 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eterampilan</a:t>
            </a:r>
            <a:endParaRPr sz="723">
              <a:latin typeface="Times New Roman"/>
              <a:cs typeface="Times New Roman"/>
            </a:endParaRPr>
          </a:p>
          <a:p>
            <a:pPr marL="269573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bahas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lisan</a:t>
            </a:r>
            <a:endParaRPr sz="723">
              <a:latin typeface="Times New Roman"/>
              <a:cs typeface="Times New Roman"/>
            </a:endParaRPr>
          </a:p>
          <a:p>
            <a:pPr marL="269573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permasalaha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lapanga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atasan</a:t>
            </a:r>
            <a:endParaRPr sz="723">
              <a:latin typeface="Times New Roman"/>
              <a:cs typeface="Times New Roman"/>
            </a:endParaRPr>
          </a:p>
          <a:p>
            <a:pPr marL="269573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ny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elesai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70379" y="59207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26608" y="5920768"/>
            <a:ext cx="1072708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diperlu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26608" y="6049368"/>
            <a:ext cx="18610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86990" y="6049368"/>
            <a:ext cx="3079782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219" marR="6658">
              <a:lnSpc>
                <a:spcPts val="803"/>
              </a:lnSpc>
              <a:spcBef>
                <a:spcPts val="40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menginterp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etasi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 indent="33">
              <a:lnSpc>
                <a:spcPts val="831"/>
              </a:lnSpc>
              <a:spcBef>
                <a:spcPts val="181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pelaksanaa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epada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elompo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  <a:p>
            <a:pPr marL="9219" marR="6658">
              <a:lnSpc>
                <a:spcPct val="95825"/>
              </a:lnSpc>
              <a:spcBef>
                <a:spcPts val="187"/>
              </a:spcBef>
            </a:pP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elit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pelaksanaa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erjasama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ormuli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standar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26608" y="6306568"/>
            <a:ext cx="18610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26608" y="6563768"/>
            <a:ext cx="18610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70379" y="69495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26608" y="6949568"/>
            <a:ext cx="3378459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kritis</a:t>
            </a:r>
            <a:endParaRPr sz="723">
              <a:latin typeface="Times New Roman"/>
              <a:cs typeface="Times New Roman"/>
            </a:endParaRPr>
          </a:p>
          <a:p>
            <a:pPr marL="269573" indent="-260387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 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ermata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melaksana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hubunga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tempat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osedur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50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" name="object 5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4079565" y="3177962"/>
            <a:ext cx="351516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2829729" y="137795"/>
            <a:ext cx="5546141" cy="78895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23"/>
              </a:lnSpc>
            </a:pPr>
            <a:endParaRPr sz="723"/>
          </a:p>
          <a:p>
            <a:pPr marL="859280">
              <a:lnSpc>
                <a:spcPct val="95825"/>
              </a:lnSpc>
              <a:spcBef>
                <a:spcPts val="2422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  <a:p>
            <a:pPr marL="859280">
              <a:lnSpc>
                <a:spcPct val="95825"/>
              </a:lnSpc>
              <a:spcBef>
                <a:spcPts val="5486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6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29729" y="137795"/>
            <a:ext cx="5546141" cy="7889582"/>
          </a:xfrm>
          <a:custGeom>
            <a:avLst/>
            <a:gdLst/>
            <a:ahLst/>
            <a:cxnLst/>
            <a:rect l="l" t="t" r="r" b="b"/>
            <a:pathLst>
              <a:path w="7667993" h="10907991">
                <a:moveTo>
                  <a:pt x="0" y="10907991"/>
                </a:moveTo>
                <a:lnTo>
                  <a:pt x="7667993" y="10907991"/>
                </a:lnTo>
                <a:lnTo>
                  <a:pt x="7667993" y="0"/>
                </a:lnTo>
                <a:lnTo>
                  <a:pt x="0" y="0"/>
                </a:lnTo>
                <a:lnTo>
                  <a:pt x="0" y="10907991"/>
                </a:lnTo>
                <a:close/>
              </a:path>
            </a:pathLst>
          </a:custGeom>
          <a:solidFill>
            <a:srgbClr val="F2F2F3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" name="object 7"/>
          <p:cNvSpPr/>
          <p:nvPr/>
        </p:nvSpPr>
        <p:spPr>
          <a:xfrm>
            <a:off x="2818988" y="137790"/>
            <a:ext cx="5566542" cy="7889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" name="object 8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" name="object 9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" name="object 10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1" name="object 11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2" name="object 12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3" name="object 13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" name="object 5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" name="object 4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" name="object 3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4" name="object 34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71261" y="1118798"/>
            <a:ext cx="1304125" cy="165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240"/>
              </a:lnSpc>
              <a:spcBef>
                <a:spcPts val="61"/>
              </a:spcBef>
            </a:pPr>
            <a:r>
              <a:rPr sz="1157" b="1" spc="18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1157" b="1" spc="20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PEN</a:t>
            </a:r>
            <a:r>
              <a:rPr sz="1157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AHU</a:t>
            </a:r>
            <a:r>
              <a:rPr sz="1157" b="1" spc="10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1157" b="1" spc="7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70379" y="1548368"/>
            <a:ext cx="3506366" cy="881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untuta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pembelajara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ompetens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9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pentin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mening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kualita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Sumbe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Manusi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SDM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)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ompeten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tuntuta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 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ebutuhan pasa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Selara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2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tuntuta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 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tersebut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dibutuh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anism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 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praktis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apli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menari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dilaksana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sehingg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memotivas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peserta 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melaksana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diberi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Seirin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mudah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teknolog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mater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disaji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pembelajara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sehingga 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diakse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offlin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online.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70379" y="2577168"/>
            <a:ext cx="3524511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99389" algn="just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Mater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in</a:t>
            </a:r>
            <a:r>
              <a:rPr sz="723" dirty="0">
                <a:latin typeface="Times New Roman"/>
                <a:cs typeface="Times New Roman"/>
              </a:rPr>
              <a:t>i</a:t>
            </a:r>
            <a:r>
              <a:rPr sz="723" spc="-56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te</a:t>
            </a:r>
            <a:r>
              <a:rPr sz="723" dirty="0">
                <a:latin typeface="Times New Roman"/>
                <a:cs typeface="Times New Roman"/>
              </a:rPr>
              <a:t>r</a:t>
            </a:r>
            <a:r>
              <a:rPr sz="723" spc="7" dirty="0">
                <a:latin typeface="Times New Roman"/>
                <a:cs typeface="Times New Roman"/>
              </a:rPr>
              <a:t>dir</a:t>
            </a:r>
            <a:r>
              <a:rPr sz="723" dirty="0">
                <a:latin typeface="Times New Roman"/>
                <a:cs typeface="Times New Roman"/>
              </a:rPr>
              <a:t>i</a:t>
            </a:r>
            <a:r>
              <a:rPr sz="723" spc="7" dirty="0">
                <a:latin typeface="Times New Roman"/>
                <a:cs typeface="Times New Roman"/>
              </a:rPr>
              <a:t> dar</a:t>
            </a:r>
            <a:r>
              <a:rPr sz="723" dirty="0">
                <a:latin typeface="Times New Roman"/>
                <a:cs typeface="Times New Roman"/>
              </a:rPr>
              <a:t>i</a:t>
            </a:r>
            <a:r>
              <a:rPr sz="723" spc="-14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buk</a:t>
            </a:r>
            <a:r>
              <a:rPr sz="723" dirty="0">
                <a:latin typeface="Times New Roman"/>
                <a:cs typeface="Times New Roman"/>
              </a:rPr>
              <a:t>u</a:t>
            </a:r>
            <a:r>
              <a:rPr sz="723" spc="25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P</a:t>
            </a:r>
            <a:r>
              <a:rPr sz="723" dirty="0">
                <a:latin typeface="Times New Roman"/>
                <a:cs typeface="Times New Roman"/>
              </a:rPr>
              <a:t>r</a:t>
            </a:r>
            <a:r>
              <a:rPr sz="723" spc="7" dirty="0">
                <a:latin typeface="Times New Roman"/>
                <a:cs typeface="Times New Roman"/>
              </a:rPr>
              <a:t>ogra</a:t>
            </a:r>
            <a:r>
              <a:rPr sz="723" dirty="0">
                <a:latin typeface="Times New Roman"/>
                <a:cs typeface="Times New Roman"/>
              </a:rPr>
              <a:t>m</a:t>
            </a:r>
            <a:r>
              <a:rPr sz="723" spc="39" dirty="0">
                <a:latin typeface="Times New Roman"/>
                <a:cs typeface="Times New Roman"/>
              </a:rPr>
              <a:t> </a:t>
            </a:r>
            <a:r>
              <a:rPr sz="723" dirty="0">
                <a:latin typeface="Times New Roman"/>
                <a:cs typeface="Times New Roman"/>
              </a:rPr>
              <a:t>P</a:t>
            </a:r>
            <a:r>
              <a:rPr sz="723" spc="7" dirty="0">
                <a:latin typeface="Times New Roman"/>
                <a:cs typeface="Times New Roman"/>
              </a:rPr>
              <a:t>elatihan</a:t>
            </a:r>
            <a:r>
              <a:rPr sz="723" dirty="0">
                <a:latin typeface="Times New Roman"/>
                <a:cs typeface="Times New Roman"/>
              </a:rPr>
              <a:t>,</a:t>
            </a:r>
            <a:r>
              <a:rPr sz="723" spc="35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Pandua</a:t>
            </a:r>
            <a:r>
              <a:rPr sz="723" dirty="0">
                <a:latin typeface="Times New Roman"/>
                <a:cs typeface="Times New Roman"/>
              </a:rPr>
              <a:t>n</a:t>
            </a:r>
            <a:r>
              <a:rPr sz="723" spc="95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Mater</a:t>
            </a:r>
            <a:r>
              <a:rPr sz="723" dirty="0">
                <a:latin typeface="Times New Roman"/>
                <a:cs typeface="Times New Roman"/>
              </a:rPr>
              <a:t>i</a:t>
            </a:r>
            <a:r>
              <a:rPr sz="723" spc="-22" dirty="0">
                <a:latin typeface="Times New Roman"/>
                <a:cs typeface="Times New Roman"/>
              </a:rPr>
              <a:t> </a:t>
            </a:r>
            <a:r>
              <a:rPr sz="723" dirty="0">
                <a:latin typeface="Times New Roman"/>
                <a:cs typeface="Times New Roman"/>
              </a:rPr>
              <a:t>P</a:t>
            </a:r>
            <a:r>
              <a:rPr sz="723" spc="7" dirty="0">
                <a:latin typeface="Times New Roman"/>
                <a:cs typeface="Times New Roman"/>
              </a:rPr>
              <a:t>elatiha</a:t>
            </a:r>
            <a:r>
              <a:rPr sz="723" dirty="0">
                <a:latin typeface="Times New Roman"/>
                <a:cs typeface="Times New Roman"/>
              </a:rPr>
              <a:t>n</a:t>
            </a:r>
            <a:r>
              <a:rPr sz="723" spc="72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dan</a:t>
            </a:r>
            <a:endParaRPr sz="723">
              <a:latin typeface="Times New Roman"/>
              <a:cs typeface="Times New Roman"/>
            </a:endParaRPr>
          </a:p>
          <a:p>
            <a:pPr marL="9186" algn="just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latin typeface="Times New Roman"/>
                <a:cs typeface="Times New Roman"/>
              </a:rPr>
              <a:t>buk</a:t>
            </a:r>
            <a:r>
              <a:rPr sz="723" dirty="0">
                <a:latin typeface="Times New Roman"/>
                <a:cs typeface="Times New Roman"/>
              </a:rPr>
              <a:t>u</a:t>
            </a:r>
            <a:r>
              <a:rPr sz="723" spc="25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Pandua</a:t>
            </a:r>
            <a:r>
              <a:rPr sz="723" dirty="0">
                <a:latin typeface="Times New Roman"/>
                <a:cs typeface="Times New Roman"/>
              </a:rPr>
              <a:t>n</a:t>
            </a:r>
            <a:r>
              <a:rPr sz="723" spc="74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Asesme</a:t>
            </a:r>
            <a:r>
              <a:rPr sz="723" dirty="0">
                <a:latin typeface="Times New Roman"/>
                <a:cs typeface="Times New Roman"/>
              </a:rPr>
              <a:t>n</a:t>
            </a:r>
            <a:r>
              <a:rPr sz="723" spc="-3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sert</a:t>
            </a:r>
            <a:r>
              <a:rPr sz="723" dirty="0">
                <a:latin typeface="Times New Roman"/>
                <a:cs typeface="Times New Roman"/>
              </a:rPr>
              <a:t>a</a:t>
            </a:r>
            <a:r>
              <a:rPr sz="723" spc="64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dapa</a:t>
            </a:r>
            <a:r>
              <a:rPr sz="723" dirty="0">
                <a:latin typeface="Times New Roman"/>
                <a:cs typeface="Times New Roman"/>
              </a:rPr>
              <a:t>t</a:t>
            </a:r>
            <a:r>
              <a:rPr sz="723" spc="90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dileng</a:t>
            </a:r>
            <a:r>
              <a:rPr sz="723" spc="3" dirty="0">
                <a:latin typeface="Times New Roman"/>
                <a:cs typeface="Times New Roman"/>
              </a:rPr>
              <a:t>k</a:t>
            </a:r>
            <a:r>
              <a:rPr sz="723" spc="7" dirty="0">
                <a:latin typeface="Times New Roman"/>
                <a:cs typeface="Times New Roman"/>
              </a:rPr>
              <a:t>ap</a:t>
            </a:r>
            <a:r>
              <a:rPr sz="723" dirty="0">
                <a:latin typeface="Times New Roman"/>
                <a:cs typeface="Times New Roman"/>
              </a:rPr>
              <a:t>i</a:t>
            </a:r>
            <a:r>
              <a:rPr sz="723" spc="-34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denga</a:t>
            </a:r>
            <a:r>
              <a:rPr sz="723" dirty="0">
                <a:latin typeface="Times New Roman"/>
                <a:cs typeface="Times New Roman"/>
              </a:rPr>
              <a:t>n</a:t>
            </a:r>
            <a:r>
              <a:rPr sz="723" spc="80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mater</a:t>
            </a:r>
            <a:r>
              <a:rPr sz="723" dirty="0">
                <a:latin typeface="Times New Roman"/>
                <a:cs typeface="Times New Roman"/>
              </a:rPr>
              <a:t>i</a:t>
            </a:r>
            <a:r>
              <a:rPr sz="723" spc="37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yan</a:t>
            </a:r>
            <a:r>
              <a:rPr sz="723" dirty="0">
                <a:latin typeface="Times New Roman"/>
                <a:cs typeface="Times New Roman"/>
              </a:rPr>
              <a:t>g</a:t>
            </a:r>
            <a:r>
              <a:rPr sz="723" spc="-17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bersifa</a:t>
            </a:r>
            <a:r>
              <a:rPr sz="723" dirty="0">
                <a:latin typeface="Times New Roman"/>
                <a:cs typeface="Times New Roman"/>
              </a:rPr>
              <a:t>t</a:t>
            </a:r>
            <a:r>
              <a:rPr sz="723" spc="39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perang</a:t>
            </a:r>
            <a:r>
              <a:rPr sz="723" spc="3" dirty="0">
                <a:latin typeface="Times New Roman"/>
                <a:cs typeface="Times New Roman"/>
              </a:rPr>
              <a:t>k</a:t>
            </a:r>
            <a:r>
              <a:rPr sz="723" spc="7" dirty="0">
                <a:latin typeface="Times New Roman"/>
                <a:cs typeface="Times New Roman"/>
              </a:rPr>
              <a:t>a</a:t>
            </a:r>
            <a:r>
              <a:rPr sz="723" dirty="0">
                <a:latin typeface="Times New Roman"/>
                <a:cs typeface="Times New Roman"/>
              </a:rPr>
              <a:t>t</a:t>
            </a:r>
            <a:r>
              <a:rPr sz="723" spc="90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lunak sepert</a:t>
            </a:r>
            <a:r>
              <a:rPr sz="723" dirty="0">
                <a:latin typeface="Times New Roman"/>
                <a:cs typeface="Times New Roman"/>
              </a:rPr>
              <a:t>i</a:t>
            </a:r>
            <a:r>
              <a:rPr sz="723" spc="73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mater</a:t>
            </a:r>
            <a:r>
              <a:rPr sz="723" dirty="0">
                <a:latin typeface="Times New Roman"/>
                <a:cs typeface="Times New Roman"/>
              </a:rPr>
              <a:t>i</a:t>
            </a:r>
            <a:r>
              <a:rPr sz="723" spc="51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p</a:t>
            </a:r>
            <a:r>
              <a:rPr sz="723" dirty="0">
                <a:latin typeface="Times New Roman"/>
                <a:cs typeface="Times New Roman"/>
              </a:rPr>
              <a:t>r</a:t>
            </a:r>
            <a:r>
              <a:rPr sz="723" spc="7" dirty="0">
                <a:latin typeface="Times New Roman"/>
                <a:cs typeface="Times New Roman"/>
              </a:rPr>
              <a:t>esentas</a:t>
            </a:r>
            <a:r>
              <a:rPr sz="723" dirty="0">
                <a:latin typeface="Times New Roman"/>
                <a:cs typeface="Times New Roman"/>
              </a:rPr>
              <a:t>i</a:t>
            </a:r>
            <a:r>
              <a:rPr sz="723" spc="82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da</a:t>
            </a:r>
            <a:r>
              <a:rPr sz="723" dirty="0">
                <a:latin typeface="Times New Roman"/>
                <a:cs typeface="Times New Roman"/>
              </a:rPr>
              <a:t>n</a:t>
            </a:r>
            <a:r>
              <a:rPr sz="723" spc="23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vide</a:t>
            </a:r>
            <a:r>
              <a:rPr sz="723" dirty="0">
                <a:latin typeface="Times New Roman"/>
                <a:cs typeface="Times New Roman"/>
              </a:rPr>
              <a:t>o</a:t>
            </a:r>
            <a:r>
              <a:rPr sz="723" spc="-34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yan</a:t>
            </a:r>
            <a:r>
              <a:rPr sz="723" dirty="0">
                <a:latin typeface="Times New Roman"/>
                <a:cs typeface="Times New Roman"/>
              </a:rPr>
              <a:t>g</a:t>
            </a:r>
            <a:r>
              <a:rPr sz="723" spc="-17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dapa</a:t>
            </a:r>
            <a:r>
              <a:rPr sz="723" dirty="0">
                <a:latin typeface="Times New Roman"/>
                <a:cs typeface="Times New Roman"/>
              </a:rPr>
              <a:t>t</a:t>
            </a:r>
            <a:r>
              <a:rPr sz="723" spc="90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diakse</a:t>
            </a:r>
            <a:r>
              <a:rPr sz="723" dirty="0">
                <a:latin typeface="Times New Roman"/>
                <a:cs typeface="Times New Roman"/>
              </a:rPr>
              <a:t>s</a:t>
            </a:r>
            <a:r>
              <a:rPr sz="723" spc="-3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melalu</a:t>
            </a:r>
            <a:r>
              <a:rPr sz="723" dirty="0">
                <a:latin typeface="Times New Roman"/>
                <a:cs typeface="Times New Roman"/>
              </a:rPr>
              <a:t>i</a:t>
            </a:r>
            <a:r>
              <a:rPr sz="723" spc="-3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interne</a:t>
            </a:r>
            <a:r>
              <a:rPr sz="723" dirty="0">
                <a:latin typeface="Times New Roman"/>
                <a:cs typeface="Times New Roman"/>
              </a:rPr>
              <a:t>t</a:t>
            </a:r>
            <a:r>
              <a:rPr sz="723" spc="128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ata</a:t>
            </a:r>
            <a:r>
              <a:rPr sz="723" dirty="0">
                <a:latin typeface="Times New Roman"/>
                <a:cs typeface="Times New Roman"/>
              </a:rPr>
              <a:t>u</a:t>
            </a:r>
            <a:r>
              <a:rPr sz="723" spc="68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perang</a:t>
            </a:r>
            <a:r>
              <a:rPr sz="723" spc="3" dirty="0">
                <a:latin typeface="Times New Roman"/>
                <a:cs typeface="Times New Roman"/>
              </a:rPr>
              <a:t>k</a:t>
            </a:r>
            <a:r>
              <a:rPr sz="723" spc="7" dirty="0">
                <a:latin typeface="Times New Roman"/>
                <a:cs typeface="Times New Roman"/>
              </a:rPr>
              <a:t>a</a:t>
            </a:r>
            <a:r>
              <a:rPr sz="723" dirty="0">
                <a:latin typeface="Times New Roman"/>
                <a:cs typeface="Times New Roman"/>
              </a:rPr>
              <a:t>t</a:t>
            </a:r>
            <a:r>
              <a:rPr sz="723" spc="68" dirty="0">
                <a:latin typeface="Times New Roman"/>
                <a:cs typeface="Times New Roman"/>
              </a:rPr>
              <a:t> </a:t>
            </a:r>
            <a:r>
              <a:rPr sz="723" spc="-21" dirty="0">
                <a:latin typeface="Times New Roman"/>
                <a:cs typeface="Times New Roman"/>
              </a:rPr>
              <a:t>AV</a:t>
            </a:r>
            <a:r>
              <a:rPr sz="723" dirty="0">
                <a:latin typeface="Times New Roman"/>
                <a:cs typeface="Times New Roman"/>
              </a:rPr>
              <a:t>A </a:t>
            </a:r>
            <a:r>
              <a:rPr sz="723" spc="7" dirty="0">
                <a:latin typeface="Times New Roman"/>
                <a:cs typeface="Times New Roman"/>
              </a:rPr>
              <a:t>lain</a:t>
            </a:r>
            <a:r>
              <a:rPr sz="723" spc="3" dirty="0">
                <a:latin typeface="Times New Roman"/>
                <a:cs typeface="Times New Roman"/>
              </a:rPr>
              <a:t>n</a:t>
            </a:r>
            <a:r>
              <a:rPr sz="723" spc="7" dirty="0">
                <a:latin typeface="Times New Roman"/>
                <a:cs typeface="Times New Roman"/>
              </a:rPr>
              <a:t>ya.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71260" y="3304998"/>
            <a:ext cx="2509732" cy="165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240"/>
              </a:lnSpc>
              <a:spcBef>
                <a:spcPts val="61"/>
              </a:spcBef>
            </a:pPr>
            <a:r>
              <a:rPr sz="1157" b="1" spc="18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1157" b="1" spc="2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-19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1157" b="1" spc="22" dirty="0">
                <a:solidFill>
                  <a:srgbClr val="363435"/>
                </a:solidFill>
                <a:latin typeface="Times New Roman"/>
                <a:cs typeface="Times New Roman"/>
              </a:rPr>
              <a:t>AND</a:t>
            </a:r>
            <a:r>
              <a:rPr sz="1157" b="1" spc="6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1157" b="1" spc="22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1157" b="1" spc="1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22" dirty="0">
                <a:solidFill>
                  <a:srgbClr val="363435"/>
                </a:solidFill>
                <a:latin typeface="Times New Roman"/>
                <a:cs typeface="Times New Roman"/>
              </a:rPr>
              <a:t>PENGGUNAA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1157" b="1" spc="-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1157" b="1" spc="-46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TERI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70379" y="3734568"/>
            <a:ext cx="3426464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Beberap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etentua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pandua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penggunaa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mater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haru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diperhati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sebagai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berikut: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70379" y="4120368"/>
            <a:ext cx="9801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1.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26608" y="4120368"/>
            <a:ext cx="3347329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779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Materi</a:t>
            </a:r>
            <a:r>
              <a:rPr sz="723" spc="-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spc="-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dapat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dijadi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ruju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pelaksanaan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PBK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dengan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penggunaan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dapat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embang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ontekstualisasi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 dengan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ebutuhan,</a:t>
            </a:r>
            <a:r>
              <a:rPr sz="723" spc="8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materi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spc="-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diri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dari: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26608" y="4377568"/>
            <a:ext cx="94381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8771" algn="just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9186" algn="just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82837" y="4377568"/>
            <a:ext cx="1196483" cy="624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5844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ensi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enganta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eori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mplementas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ompetens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Lampira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82837" y="5020568"/>
            <a:ext cx="98929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39066" y="5020568"/>
            <a:ext cx="665964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779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Kamu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istilah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Dafta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ensi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ompetensi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70379" y="55349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26609" y="5534968"/>
            <a:ext cx="3368490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Slid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6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p</a:t>
            </a:r>
            <a:r>
              <a:rPr sz="723" spc="3" dirty="0">
                <a:latin typeface="Times New Roman"/>
                <a:cs typeface="Times New Roman"/>
              </a:rPr>
              <a:t>ow</a:t>
            </a:r>
            <a:r>
              <a:rPr sz="723" spc="7" dirty="0">
                <a:latin typeface="Times New Roman"/>
                <a:cs typeface="Times New Roman"/>
              </a:rPr>
              <a:t>erpoin</a:t>
            </a:r>
            <a:r>
              <a:rPr sz="723" dirty="0">
                <a:latin typeface="Times New Roman"/>
                <a:cs typeface="Times New Roman"/>
              </a:rPr>
              <a:t>t</a:t>
            </a:r>
            <a:r>
              <a:rPr sz="723" spc="108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da</a:t>
            </a:r>
            <a:r>
              <a:rPr sz="723" dirty="0">
                <a:latin typeface="Times New Roman"/>
                <a:cs typeface="Times New Roman"/>
              </a:rPr>
              <a:t>n</a:t>
            </a:r>
            <a:r>
              <a:rPr sz="723" spc="23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vide</a:t>
            </a:r>
            <a:r>
              <a:rPr sz="723" dirty="0">
                <a:latin typeface="Times New Roman"/>
                <a:cs typeface="Times New Roman"/>
              </a:rPr>
              <a:t>o</a:t>
            </a:r>
            <a:r>
              <a:rPr sz="723" spc="-20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merupa</a:t>
            </a:r>
            <a:r>
              <a:rPr sz="723" spc="3" dirty="0">
                <a:latin typeface="Times New Roman"/>
                <a:cs typeface="Times New Roman"/>
              </a:rPr>
              <a:t>k</a:t>
            </a:r>
            <a:r>
              <a:rPr sz="723" spc="7" dirty="0">
                <a:latin typeface="Times New Roman"/>
                <a:cs typeface="Times New Roman"/>
              </a:rPr>
              <a:t>a</a:t>
            </a:r>
            <a:r>
              <a:rPr sz="723" dirty="0">
                <a:latin typeface="Times New Roman"/>
                <a:cs typeface="Times New Roman"/>
              </a:rPr>
              <a:t>n</a:t>
            </a:r>
            <a:r>
              <a:rPr sz="723" spc="99" dirty="0">
                <a:latin typeface="Times New Roman"/>
                <a:cs typeface="Times New Roman"/>
              </a:rPr>
              <a:t> </a:t>
            </a:r>
            <a:r>
              <a:rPr sz="723" spc="-7" dirty="0">
                <a:latin typeface="Times New Roman"/>
                <a:cs typeface="Times New Roman"/>
              </a:rPr>
              <a:t>k</a:t>
            </a:r>
            <a:r>
              <a:rPr sz="723" spc="7" dirty="0">
                <a:latin typeface="Times New Roman"/>
                <a:cs typeface="Times New Roman"/>
              </a:rPr>
              <a:t>eleng</a:t>
            </a:r>
            <a:r>
              <a:rPr sz="723" spc="3" dirty="0">
                <a:latin typeface="Times New Roman"/>
                <a:cs typeface="Times New Roman"/>
              </a:rPr>
              <a:t>k</a:t>
            </a:r>
            <a:r>
              <a:rPr sz="723" spc="7" dirty="0">
                <a:latin typeface="Times New Roman"/>
                <a:cs typeface="Times New Roman"/>
              </a:rPr>
              <a:t>apa</a:t>
            </a:r>
            <a:r>
              <a:rPr sz="723" dirty="0">
                <a:latin typeface="Times New Roman"/>
                <a:cs typeface="Times New Roman"/>
              </a:rPr>
              <a:t>n</a:t>
            </a:r>
            <a:r>
              <a:rPr sz="723" spc="38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yan</a:t>
            </a:r>
            <a:r>
              <a:rPr sz="723" dirty="0">
                <a:latin typeface="Times New Roman"/>
                <a:cs typeface="Times New Roman"/>
              </a:rPr>
              <a:t>g</a:t>
            </a:r>
            <a:r>
              <a:rPr sz="723" spc="-17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dapa</a:t>
            </a:r>
            <a:r>
              <a:rPr sz="723" dirty="0">
                <a:latin typeface="Times New Roman"/>
                <a:cs typeface="Times New Roman"/>
              </a:rPr>
              <a:t>t</a:t>
            </a:r>
            <a:r>
              <a:rPr sz="723" spc="90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dijadi</a:t>
            </a:r>
            <a:r>
              <a:rPr sz="723" spc="3" dirty="0">
                <a:latin typeface="Times New Roman"/>
                <a:cs typeface="Times New Roman"/>
              </a:rPr>
              <a:t>k</a:t>
            </a:r>
            <a:r>
              <a:rPr sz="723" spc="7" dirty="0">
                <a:latin typeface="Times New Roman"/>
                <a:cs typeface="Times New Roman"/>
              </a:rPr>
              <a:t>a</a:t>
            </a:r>
            <a:r>
              <a:rPr sz="723" dirty="0">
                <a:latin typeface="Times New Roman"/>
                <a:cs typeface="Times New Roman"/>
              </a:rPr>
              <a:t>n</a:t>
            </a:r>
            <a:r>
              <a:rPr sz="723" spc="-56" dirty="0">
                <a:latin typeface="Times New Roman"/>
                <a:cs typeface="Times New Roman"/>
              </a:rPr>
              <a:t> </a:t>
            </a:r>
            <a:r>
              <a:rPr sz="723" dirty="0">
                <a:latin typeface="Times New Roman"/>
                <a:cs typeface="Times New Roman"/>
              </a:rPr>
              <a:t>r</a:t>
            </a:r>
            <a:r>
              <a:rPr sz="723" spc="7" dirty="0">
                <a:latin typeface="Times New Roman"/>
                <a:cs typeface="Times New Roman"/>
              </a:rPr>
              <a:t>e</a:t>
            </a:r>
            <a:r>
              <a:rPr sz="723" dirty="0">
                <a:latin typeface="Times New Roman"/>
                <a:cs typeface="Times New Roman"/>
              </a:rPr>
              <a:t>f</a:t>
            </a:r>
            <a:r>
              <a:rPr sz="723" spc="7" dirty="0">
                <a:latin typeface="Times New Roman"/>
                <a:cs typeface="Times New Roman"/>
              </a:rPr>
              <a:t>e</a:t>
            </a:r>
            <a:r>
              <a:rPr sz="723" dirty="0">
                <a:latin typeface="Times New Roman"/>
                <a:cs typeface="Times New Roman"/>
              </a:rPr>
              <a:t>r</a:t>
            </a:r>
            <a:r>
              <a:rPr sz="723" spc="7" dirty="0">
                <a:latin typeface="Times New Roman"/>
                <a:cs typeface="Times New Roman"/>
              </a:rPr>
              <a:t>ens</a:t>
            </a:r>
            <a:r>
              <a:rPr sz="723" dirty="0">
                <a:latin typeface="Times New Roman"/>
                <a:cs typeface="Times New Roman"/>
              </a:rPr>
              <a:t>i</a:t>
            </a:r>
            <a:r>
              <a:rPr sz="723" spc="43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bagi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latin typeface="Times New Roman"/>
                <a:cs typeface="Times New Roman"/>
              </a:rPr>
              <a:t>par</a:t>
            </a:r>
            <a:r>
              <a:rPr sz="723" dirty="0">
                <a:latin typeface="Times New Roman"/>
                <a:cs typeface="Times New Roman"/>
              </a:rPr>
              <a:t>a</a:t>
            </a:r>
            <a:r>
              <a:rPr sz="723" spc="33" dirty="0">
                <a:latin typeface="Times New Roman"/>
                <a:cs typeface="Times New Roman"/>
              </a:rPr>
              <a:t> </a:t>
            </a:r>
            <a:r>
              <a:rPr sz="723" spc="7" dirty="0">
                <a:latin typeface="Times New Roman"/>
                <a:cs typeface="Times New Roman"/>
              </a:rPr>
              <a:t>instruktu</a:t>
            </a:r>
            <a:r>
              <a:rPr sz="723" spc="-14" dirty="0">
                <a:latin typeface="Times New Roman"/>
                <a:cs typeface="Times New Roman"/>
              </a:rPr>
              <a:t>r</a:t>
            </a:r>
            <a:r>
              <a:rPr sz="723" dirty="0"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70379" y="59207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26608" y="5920768"/>
            <a:ext cx="245350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penggunaa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modul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26608" y="6049368"/>
            <a:ext cx="9479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2837" y="6049368"/>
            <a:ext cx="3220372" cy="1267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nstruktu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vide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ow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erpoin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endParaRPr sz="723">
              <a:latin typeface="Times New Roman"/>
              <a:cs typeface="Times New Roman"/>
            </a:endParaRPr>
          </a:p>
          <a:p>
            <a:pPr marL="9186" marR="15781">
              <a:lnSpc>
                <a:spcPts val="831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terlampi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modu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diharap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mengembang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bahan </a:t>
            </a:r>
            <a:endParaRPr sz="723">
              <a:latin typeface="Times New Roman"/>
              <a:cs typeface="Times New Roman"/>
            </a:endParaRPr>
          </a:p>
          <a:p>
            <a:pPr marL="9186" marR="15781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disesuai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BL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masing-masing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pembelajara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sumber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menguat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pesert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melalu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tahapa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persiapan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pelaksanaa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praktek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melaku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nv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estigasi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menganalisa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mendiskusi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elompok, 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esentasi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menonto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video.</a:t>
            </a:r>
            <a:endParaRPr sz="723">
              <a:latin typeface="Times New Roman"/>
              <a:cs typeface="Times New Roman"/>
            </a:endParaRPr>
          </a:p>
          <a:p>
            <a:pPr marL="9186" marR="15074">
              <a:lnSpc>
                <a:spcPts val="831"/>
              </a:lnSpc>
              <a:spcBef>
                <a:spcPts val="187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eseluruha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mater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tersedi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menjadi </a:t>
            </a:r>
            <a:endParaRPr sz="723">
              <a:latin typeface="Times New Roman"/>
              <a:cs typeface="Times New Roman"/>
            </a:endParaRPr>
          </a:p>
          <a:p>
            <a:pPr marL="9186" marR="15074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gagasa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embang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materi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dilaksana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26608" y="6435168"/>
            <a:ext cx="101227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26608" y="6949568"/>
            <a:ext cx="9351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39613" y="7592568"/>
            <a:ext cx="7807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7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bject 91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4" name="object 34"/>
          <p:cNvSpPr/>
          <p:nvPr/>
        </p:nvSpPr>
        <p:spPr>
          <a:xfrm>
            <a:off x="4948533" y="3342938"/>
            <a:ext cx="2637007" cy="279493"/>
          </a:xfrm>
          <a:custGeom>
            <a:avLst/>
            <a:gdLst/>
            <a:ahLst/>
            <a:cxnLst/>
            <a:rect l="l" t="t" r="r" b="b"/>
            <a:pathLst>
              <a:path w="3645877" h="386422">
                <a:moveTo>
                  <a:pt x="0" y="386422"/>
                </a:moveTo>
                <a:lnTo>
                  <a:pt x="3645877" y="386422"/>
                </a:lnTo>
                <a:lnTo>
                  <a:pt x="3645877" y="0"/>
                </a:lnTo>
                <a:lnTo>
                  <a:pt x="0" y="0"/>
                </a:lnTo>
                <a:lnTo>
                  <a:pt x="0" y="386422"/>
                </a:lnTo>
                <a:close/>
              </a:path>
            </a:pathLst>
          </a:custGeom>
          <a:solidFill>
            <a:srgbClr val="F58E41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5" name="object 35"/>
          <p:cNvSpPr/>
          <p:nvPr/>
        </p:nvSpPr>
        <p:spPr>
          <a:xfrm>
            <a:off x="4948533" y="3622432"/>
            <a:ext cx="2637007" cy="913307"/>
          </a:xfrm>
          <a:custGeom>
            <a:avLst/>
            <a:gdLst/>
            <a:ahLst/>
            <a:cxnLst/>
            <a:rect l="l" t="t" r="r" b="b"/>
            <a:pathLst>
              <a:path w="3645877" h="1262722">
                <a:moveTo>
                  <a:pt x="0" y="1262722"/>
                </a:moveTo>
                <a:lnTo>
                  <a:pt x="3645877" y="1262722"/>
                </a:lnTo>
                <a:lnTo>
                  <a:pt x="3645877" y="0"/>
                </a:lnTo>
                <a:lnTo>
                  <a:pt x="0" y="0"/>
                </a:lnTo>
                <a:lnTo>
                  <a:pt x="0" y="1262722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6" name="object 36"/>
          <p:cNvSpPr/>
          <p:nvPr/>
        </p:nvSpPr>
        <p:spPr>
          <a:xfrm>
            <a:off x="4948533" y="5660320"/>
            <a:ext cx="2637007" cy="1051093"/>
          </a:xfrm>
          <a:custGeom>
            <a:avLst/>
            <a:gdLst/>
            <a:ahLst/>
            <a:cxnLst/>
            <a:rect l="l" t="t" r="r" b="b"/>
            <a:pathLst>
              <a:path w="3645877" h="1453222">
                <a:moveTo>
                  <a:pt x="0" y="1453222"/>
                </a:moveTo>
                <a:lnTo>
                  <a:pt x="3645877" y="1453222"/>
                </a:lnTo>
                <a:lnTo>
                  <a:pt x="3645877" y="0"/>
                </a:lnTo>
                <a:lnTo>
                  <a:pt x="0" y="0"/>
                </a:lnTo>
                <a:lnTo>
                  <a:pt x="0" y="1453222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7" name="object 37"/>
          <p:cNvSpPr/>
          <p:nvPr/>
        </p:nvSpPr>
        <p:spPr>
          <a:xfrm>
            <a:off x="4948533" y="4535740"/>
            <a:ext cx="2637007" cy="1124579"/>
          </a:xfrm>
          <a:custGeom>
            <a:avLst/>
            <a:gdLst/>
            <a:ahLst/>
            <a:cxnLst/>
            <a:rect l="l" t="t" r="r" b="b"/>
            <a:pathLst>
              <a:path w="3645877" h="1554822">
                <a:moveTo>
                  <a:pt x="0" y="1554822"/>
                </a:moveTo>
                <a:lnTo>
                  <a:pt x="3645877" y="1554822"/>
                </a:lnTo>
                <a:lnTo>
                  <a:pt x="3645877" y="0"/>
                </a:lnTo>
                <a:lnTo>
                  <a:pt x="0" y="0"/>
                </a:lnTo>
                <a:lnTo>
                  <a:pt x="0" y="1554822"/>
                </a:lnTo>
                <a:close/>
              </a:path>
            </a:pathLst>
          </a:custGeom>
          <a:solidFill>
            <a:srgbClr val="F2F2F3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8" name="object 38"/>
          <p:cNvSpPr/>
          <p:nvPr/>
        </p:nvSpPr>
        <p:spPr>
          <a:xfrm>
            <a:off x="4948533" y="4535738"/>
            <a:ext cx="2637007" cy="0"/>
          </a:xfrm>
          <a:custGeom>
            <a:avLst/>
            <a:gdLst/>
            <a:ahLst/>
            <a:cxnLst/>
            <a:rect l="l" t="t" r="r" b="b"/>
            <a:pathLst>
              <a:path w="3645877">
                <a:moveTo>
                  <a:pt x="0" y="0"/>
                </a:moveTo>
                <a:lnTo>
                  <a:pt x="3645877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9" name="object 39"/>
          <p:cNvSpPr/>
          <p:nvPr/>
        </p:nvSpPr>
        <p:spPr>
          <a:xfrm>
            <a:off x="4948533" y="5660319"/>
            <a:ext cx="2637007" cy="0"/>
          </a:xfrm>
          <a:custGeom>
            <a:avLst/>
            <a:gdLst/>
            <a:ahLst/>
            <a:cxnLst/>
            <a:rect l="l" t="t" r="r" b="b"/>
            <a:pathLst>
              <a:path w="3645877">
                <a:moveTo>
                  <a:pt x="0" y="0"/>
                </a:moveTo>
                <a:lnTo>
                  <a:pt x="3645877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0" name="object 40"/>
          <p:cNvSpPr/>
          <p:nvPr/>
        </p:nvSpPr>
        <p:spPr>
          <a:xfrm>
            <a:off x="4079564" y="3342938"/>
            <a:ext cx="823040" cy="279493"/>
          </a:xfrm>
          <a:custGeom>
            <a:avLst/>
            <a:gdLst/>
            <a:ahLst/>
            <a:cxnLst/>
            <a:rect l="l" t="t" r="r" b="b"/>
            <a:pathLst>
              <a:path w="1137920" h="386422">
                <a:moveTo>
                  <a:pt x="0" y="386422"/>
                </a:moveTo>
                <a:lnTo>
                  <a:pt x="1137920" y="386422"/>
                </a:lnTo>
                <a:lnTo>
                  <a:pt x="1137920" y="0"/>
                </a:lnTo>
                <a:lnTo>
                  <a:pt x="0" y="0"/>
                </a:lnTo>
                <a:lnTo>
                  <a:pt x="0" y="386422"/>
                </a:lnTo>
                <a:close/>
              </a:path>
            </a:pathLst>
          </a:custGeom>
          <a:solidFill>
            <a:srgbClr val="F58E41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1" name="object 41"/>
          <p:cNvSpPr/>
          <p:nvPr/>
        </p:nvSpPr>
        <p:spPr>
          <a:xfrm>
            <a:off x="4079564" y="3622432"/>
            <a:ext cx="823040" cy="913307"/>
          </a:xfrm>
          <a:custGeom>
            <a:avLst/>
            <a:gdLst/>
            <a:ahLst/>
            <a:cxnLst/>
            <a:rect l="l" t="t" r="r" b="b"/>
            <a:pathLst>
              <a:path w="1137920" h="1262722">
                <a:moveTo>
                  <a:pt x="0" y="1262722"/>
                </a:moveTo>
                <a:lnTo>
                  <a:pt x="1137920" y="1262722"/>
                </a:lnTo>
                <a:lnTo>
                  <a:pt x="1137920" y="0"/>
                </a:lnTo>
                <a:lnTo>
                  <a:pt x="0" y="0"/>
                </a:lnTo>
                <a:lnTo>
                  <a:pt x="0" y="1262722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2" name="object 42"/>
          <p:cNvSpPr/>
          <p:nvPr/>
        </p:nvSpPr>
        <p:spPr>
          <a:xfrm>
            <a:off x="4079564" y="5660320"/>
            <a:ext cx="823040" cy="1051093"/>
          </a:xfrm>
          <a:custGeom>
            <a:avLst/>
            <a:gdLst/>
            <a:ahLst/>
            <a:cxnLst/>
            <a:rect l="l" t="t" r="r" b="b"/>
            <a:pathLst>
              <a:path w="1137920" h="1453222">
                <a:moveTo>
                  <a:pt x="0" y="1453222"/>
                </a:moveTo>
                <a:lnTo>
                  <a:pt x="1137920" y="1453222"/>
                </a:lnTo>
                <a:lnTo>
                  <a:pt x="1137920" y="0"/>
                </a:lnTo>
                <a:lnTo>
                  <a:pt x="0" y="0"/>
                </a:lnTo>
                <a:lnTo>
                  <a:pt x="0" y="1453222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3" name="object 43"/>
          <p:cNvSpPr/>
          <p:nvPr/>
        </p:nvSpPr>
        <p:spPr>
          <a:xfrm>
            <a:off x="4079564" y="4535740"/>
            <a:ext cx="823040" cy="1124579"/>
          </a:xfrm>
          <a:custGeom>
            <a:avLst/>
            <a:gdLst/>
            <a:ahLst/>
            <a:cxnLst/>
            <a:rect l="l" t="t" r="r" b="b"/>
            <a:pathLst>
              <a:path w="1137920" h="1554822">
                <a:moveTo>
                  <a:pt x="0" y="1554822"/>
                </a:moveTo>
                <a:lnTo>
                  <a:pt x="1137920" y="1554822"/>
                </a:lnTo>
                <a:lnTo>
                  <a:pt x="1137920" y="0"/>
                </a:lnTo>
                <a:lnTo>
                  <a:pt x="0" y="0"/>
                </a:lnTo>
                <a:lnTo>
                  <a:pt x="0" y="1554822"/>
                </a:lnTo>
                <a:close/>
              </a:path>
            </a:pathLst>
          </a:custGeom>
          <a:solidFill>
            <a:srgbClr val="F2F2F3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4" name="object 44"/>
          <p:cNvSpPr/>
          <p:nvPr/>
        </p:nvSpPr>
        <p:spPr>
          <a:xfrm>
            <a:off x="4079564" y="4535738"/>
            <a:ext cx="823040" cy="0"/>
          </a:xfrm>
          <a:custGeom>
            <a:avLst/>
            <a:gdLst/>
            <a:ahLst/>
            <a:cxnLst/>
            <a:rect l="l" t="t" r="r" b="b"/>
            <a:pathLst>
              <a:path w="1137920">
                <a:moveTo>
                  <a:pt x="0" y="0"/>
                </a:moveTo>
                <a:lnTo>
                  <a:pt x="1137920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5" name="object 45"/>
          <p:cNvSpPr/>
          <p:nvPr/>
        </p:nvSpPr>
        <p:spPr>
          <a:xfrm>
            <a:off x="4079564" y="5660319"/>
            <a:ext cx="823040" cy="0"/>
          </a:xfrm>
          <a:custGeom>
            <a:avLst/>
            <a:gdLst/>
            <a:ahLst/>
            <a:cxnLst/>
            <a:rect l="l" t="t" r="r" b="b"/>
            <a:pathLst>
              <a:path w="1137920">
                <a:moveTo>
                  <a:pt x="0" y="0"/>
                </a:moveTo>
                <a:lnTo>
                  <a:pt x="1137920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6" name="object 46"/>
          <p:cNvSpPr/>
          <p:nvPr/>
        </p:nvSpPr>
        <p:spPr>
          <a:xfrm>
            <a:off x="4079564" y="3342935"/>
            <a:ext cx="846004" cy="0"/>
          </a:xfrm>
          <a:custGeom>
            <a:avLst/>
            <a:gdLst/>
            <a:ahLst/>
            <a:cxnLst/>
            <a:rect l="l" t="t" r="r" b="b"/>
            <a:pathLst>
              <a:path w="1169670">
                <a:moveTo>
                  <a:pt x="0" y="0"/>
                </a:moveTo>
                <a:lnTo>
                  <a:pt x="1169670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7" name="object 47"/>
          <p:cNvSpPr/>
          <p:nvPr/>
        </p:nvSpPr>
        <p:spPr>
          <a:xfrm>
            <a:off x="4925569" y="3342935"/>
            <a:ext cx="2659971" cy="0"/>
          </a:xfrm>
          <a:custGeom>
            <a:avLst/>
            <a:gdLst/>
            <a:ahLst/>
            <a:cxnLst/>
            <a:rect l="l" t="t" r="r" b="b"/>
            <a:pathLst>
              <a:path w="3677627">
                <a:moveTo>
                  <a:pt x="0" y="0"/>
                </a:moveTo>
                <a:lnTo>
                  <a:pt x="3677627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8" name="object 48"/>
          <p:cNvSpPr/>
          <p:nvPr/>
        </p:nvSpPr>
        <p:spPr>
          <a:xfrm>
            <a:off x="4079564" y="3622429"/>
            <a:ext cx="823040" cy="0"/>
          </a:xfrm>
          <a:custGeom>
            <a:avLst/>
            <a:gdLst/>
            <a:ahLst/>
            <a:cxnLst/>
            <a:rect l="l" t="t" r="r" b="b"/>
            <a:pathLst>
              <a:path w="1137920">
                <a:moveTo>
                  <a:pt x="0" y="0"/>
                </a:moveTo>
                <a:lnTo>
                  <a:pt x="1137920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9" name="object 49"/>
          <p:cNvSpPr/>
          <p:nvPr/>
        </p:nvSpPr>
        <p:spPr>
          <a:xfrm>
            <a:off x="4948533" y="3622429"/>
            <a:ext cx="2637007" cy="0"/>
          </a:xfrm>
          <a:custGeom>
            <a:avLst/>
            <a:gdLst/>
            <a:ahLst/>
            <a:cxnLst/>
            <a:rect l="l" t="t" r="r" b="b"/>
            <a:pathLst>
              <a:path w="3645877">
                <a:moveTo>
                  <a:pt x="0" y="0"/>
                </a:moveTo>
                <a:lnTo>
                  <a:pt x="3645877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0" name="object 50"/>
          <p:cNvSpPr/>
          <p:nvPr/>
        </p:nvSpPr>
        <p:spPr>
          <a:xfrm>
            <a:off x="4079564" y="6711413"/>
            <a:ext cx="846004" cy="0"/>
          </a:xfrm>
          <a:custGeom>
            <a:avLst/>
            <a:gdLst/>
            <a:ahLst/>
            <a:cxnLst/>
            <a:rect l="l" t="t" r="r" b="b"/>
            <a:pathLst>
              <a:path w="1169670">
                <a:moveTo>
                  <a:pt x="0" y="0"/>
                </a:moveTo>
                <a:lnTo>
                  <a:pt x="1169670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1" name="object 51"/>
          <p:cNvSpPr/>
          <p:nvPr/>
        </p:nvSpPr>
        <p:spPr>
          <a:xfrm>
            <a:off x="4925569" y="6711413"/>
            <a:ext cx="2659971" cy="0"/>
          </a:xfrm>
          <a:custGeom>
            <a:avLst/>
            <a:gdLst/>
            <a:ahLst/>
            <a:cxnLst/>
            <a:rect l="l" t="t" r="r" b="b"/>
            <a:pathLst>
              <a:path w="3677627">
                <a:moveTo>
                  <a:pt x="0" y="0"/>
                </a:moveTo>
                <a:lnTo>
                  <a:pt x="3677627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2" name="object 52"/>
          <p:cNvSpPr/>
          <p:nvPr/>
        </p:nvSpPr>
        <p:spPr>
          <a:xfrm>
            <a:off x="4925569" y="3622430"/>
            <a:ext cx="0" cy="913307"/>
          </a:xfrm>
          <a:custGeom>
            <a:avLst/>
            <a:gdLst/>
            <a:ahLst/>
            <a:cxnLst/>
            <a:rect l="l" t="t" r="r" b="b"/>
            <a:pathLst>
              <a:path h="1262722">
                <a:moveTo>
                  <a:pt x="0" y="1262722"/>
                </a:moveTo>
                <a:lnTo>
                  <a:pt x="0" y="0"/>
                </a:lnTo>
              </a:path>
            </a:pathLst>
          </a:custGeom>
          <a:ln w="63500">
            <a:solidFill>
              <a:srgbClr val="FDFDF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3" name="object 53"/>
          <p:cNvSpPr/>
          <p:nvPr/>
        </p:nvSpPr>
        <p:spPr>
          <a:xfrm>
            <a:off x="4925569" y="4535739"/>
            <a:ext cx="0" cy="1124579"/>
          </a:xfrm>
          <a:custGeom>
            <a:avLst/>
            <a:gdLst/>
            <a:ahLst/>
            <a:cxnLst/>
            <a:rect l="l" t="t" r="r" b="b"/>
            <a:pathLst>
              <a:path h="1554822">
                <a:moveTo>
                  <a:pt x="0" y="1554822"/>
                </a:moveTo>
                <a:lnTo>
                  <a:pt x="0" y="0"/>
                </a:lnTo>
              </a:path>
            </a:pathLst>
          </a:custGeom>
          <a:ln w="63500">
            <a:solidFill>
              <a:srgbClr val="FDFDF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4" name="object 54"/>
          <p:cNvSpPr/>
          <p:nvPr/>
        </p:nvSpPr>
        <p:spPr>
          <a:xfrm>
            <a:off x="4925569" y="5660320"/>
            <a:ext cx="0" cy="1048797"/>
          </a:xfrm>
          <a:custGeom>
            <a:avLst/>
            <a:gdLst/>
            <a:ahLst/>
            <a:cxnLst/>
            <a:rect l="l" t="t" r="r" b="b"/>
            <a:pathLst>
              <a:path h="1450047">
                <a:moveTo>
                  <a:pt x="0" y="1450047"/>
                </a:moveTo>
                <a:lnTo>
                  <a:pt x="0" y="0"/>
                </a:lnTo>
              </a:path>
            </a:pathLst>
          </a:custGeom>
          <a:ln w="63500">
            <a:solidFill>
              <a:srgbClr val="FDFDF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5" name="object 55"/>
          <p:cNvSpPr/>
          <p:nvPr/>
        </p:nvSpPr>
        <p:spPr>
          <a:xfrm>
            <a:off x="4925569" y="3345232"/>
            <a:ext cx="0" cy="277197"/>
          </a:xfrm>
          <a:custGeom>
            <a:avLst/>
            <a:gdLst/>
            <a:ahLst/>
            <a:cxnLst/>
            <a:rect l="l" t="t" r="r" b="b"/>
            <a:pathLst>
              <a:path h="383247">
                <a:moveTo>
                  <a:pt x="0" y="383247"/>
                </a:moveTo>
                <a:lnTo>
                  <a:pt x="0" y="0"/>
                </a:lnTo>
              </a:path>
            </a:pathLst>
          </a:custGeom>
          <a:ln w="63500">
            <a:solidFill>
              <a:srgbClr val="FDFDF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6" name="object 56"/>
          <p:cNvSpPr/>
          <p:nvPr/>
        </p:nvSpPr>
        <p:spPr>
          <a:xfrm>
            <a:off x="4272920" y="3924871"/>
            <a:ext cx="424095" cy="424104"/>
          </a:xfrm>
          <a:custGeom>
            <a:avLst/>
            <a:gdLst/>
            <a:ahLst/>
            <a:cxnLst/>
            <a:rect l="l" t="t" r="r" b="b"/>
            <a:pathLst>
              <a:path w="586346" h="586359">
                <a:moveTo>
                  <a:pt x="586346" y="293179"/>
                </a:moveTo>
                <a:lnTo>
                  <a:pt x="585374" y="269135"/>
                </a:lnTo>
                <a:lnTo>
                  <a:pt x="582509" y="245625"/>
                </a:lnTo>
                <a:lnTo>
                  <a:pt x="577826" y="222727"/>
                </a:lnTo>
                <a:lnTo>
                  <a:pt x="571400" y="200514"/>
                </a:lnTo>
                <a:lnTo>
                  <a:pt x="563307" y="179063"/>
                </a:lnTo>
                <a:lnTo>
                  <a:pt x="553623" y="158449"/>
                </a:lnTo>
                <a:lnTo>
                  <a:pt x="542423" y="138747"/>
                </a:lnTo>
                <a:lnTo>
                  <a:pt x="529782" y="120034"/>
                </a:lnTo>
                <a:lnTo>
                  <a:pt x="515776" y="102383"/>
                </a:lnTo>
                <a:lnTo>
                  <a:pt x="500480" y="85872"/>
                </a:lnTo>
                <a:lnTo>
                  <a:pt x="483969" y="70575"/>
                </a:lnTo>
                <a:lnTo>
                  <a:pt x="466320" y="56568"/>
                </a:lnTo>
                <a:lnTo>
                  <a:pt x="447607" y="43926"/>
                </a:lnTo>
                <a:lnTo>
                  <a:pt x="427906" y="32725"/>
                </a:lnTo>
                <a:lnTo>
                  <a:pt x="407293" y="23040"/>
                </a:lnTo>
                <a:lnTo>
                  <a:pt x="385843" y="14947"/>
                </a:lnTo>
                <a:lnTo>
                  <a:pt x="363631" y="8520"/>
                </a:lnTo>
                <a:lnTo>
                  <a:pt x="340732" y="3837"/>
                </a:lnTo>
                <a:lnTo>
                  <a:pt x="317223" y="971"/>
                </a:lnTo>
                <a:lnTo>
                  <a:pt x="293179" y="0"/>
                </a:lnTo>
                <a:lnTo>
                  <a:pt x="269133" y="971"/>
                </a:lnTo>
                <a:lnTo>
                  <a:pt x="245622" y="3837"/>
                </a:lnTo>
                <a:lnTo>
                  <a:pt x="222722" y="8520"/>
                </a:lnTo>
                <a:lnTo>
                  <a:pt x="200509" y="14947"/>
                </a:lnTo>
                <a:lnTo>
                  <a:pt x="179058" y="23040"/>
                </a:lnTo>
                <a:lnTo>
                  <a:pt x="158443" y="32725"/>
                </a:lnTo>
                <a:lnTo>
                  <a:pt x="138742" y="43926"/>
                </a:lnTo>
                <a:lnTo>
                  <a:pt x="120028" y="56568"/>
                </a:lnTo>
                <a:lnTo>
                  <a:pt x="102378" y="70575"/>
                </a:lnTo>
                <a:lnTo>
                  <a:pt x="85867" y="85872"/>
                </a:lnTo>
                <a:lnTo>
                  <a:pt x="70571" y="102383"/>
                </a:lnTo>
                <a:lnTo>
                  <a:pt x="56564" y="120034"/>
                </a:lnTo>
                <a:lnTo>
                  <a:pt x="43923" y="138747"/>
                </a:lnTo>
                <a:lnTo>
                  <a:pt x="32722" y="158449"/>
                </a:lnTo>
                <a:lnTo>
                  <a:pt x="23038" y="179063"/>
                </a:lnTo>
                <a:lnTo>
                  <a:pt x="14945" y="200514"/>
                </a:lnTo>
                <a:lnTo>
                  <a:pt x="8520" y="222727"/>
                </a:lnTo>
                <a:lnTo>
                  <a:pt x="3837" y="245625"/>
                </a:lnTo>
                <a:lnTo>
                  <a:pt x="971" y="269135"/>
                </a:lnTo>
                <a:lnTo>
                  <a:pt x="0" y="293179"/>
                </a:lnTo>
                <a:lnTo>
                  <a:pt x="971" y="317223"/>
                </a:lnTo>
                <a:lnTo>
                  <a:pt x="3837" y="340733"/>
                </a:lnTo>
                <a:lnTo>
                  <a:pt x="8520" y="363631"/>
                </a:lnTo>
                <a:lnTo>
                  <a:pt x="14945" y="385844"/>
                </a:lnTo>
                <a:lnTo>
                  <a:pt x="23038" y="407295"/>
                </a:lnTo>
                <a:lnTo>
                  <a:pt x="32722" y="427909"/>
                </a:lnTo>
                <a:lnTo>
                  <a:pt x="43923" y="447611"/>
                </a:lnTo>
                <a:lnTo>
                  <a:pt x="56564" y="466324"/>
                </a:lnTo>
                <a:lnTo>
                  <a:pt x="70571" y="483975"/>
                </a:lnTo>
                <a:lnTo>
                  <a:pt x="85867" y="500486"/>
                </a:lnTo>
                <a:lnTo>
                  <a:pt x="102378" y="515783"/>
                </a:lnTo>
                <a:lnTo>
                  <a:pt x="120028" y="529790"/>
                </a:lnTo>
                <a:lnTo>
                  <a:pt x="138742" y="542432"/>
                </a:lnTo>
                <a:lnTo>
                  <a:pt x="158443" y="553633"/>
                </a:lnTo>
                <a:lnTo>
                  <a:pt x="179058" y="563318"/>
                </a:lnTo>
                <a:lnTo>
                  <a:pt x="200509" y="571411"/>
                </a:lnTo>
                <a:lnTo>
                  <a:pt x="222722" y="577838"/>
                </a:lnTo>
                <a:lnTo>
                  <a:pt x="245622" y="582521"/>
                </a:lnTo>
                <a:lnTo>
                  <a:pt x="269133" y="585387"/>
                </a:lnTo>
                <a:lnTo>
                  <a:pt x="293179" y="586358"/>
                </a:lnTo>
                <a:lnTo>
                  <a:pt x="317223" y="585387"/>
                </a:lnTo>
                <a:lnTo>
                  <a:pt x="340732" y="582521"/>
                </a:lnTo>
                <a:lnTo>
                  <a:pt x="363631" y="577838"/>
                </a:lnTo>
                <a:lnTo>
                  <a:pt x="385843" y="571411"/>
                </a:lnTo>
                <a:lnTo>
                  <a:pt x="407293" y="563318"/>
                </a:lnTo>
                <a:lnTo>
                  <a:pt x="427906" y="553633"/>
                </a:lnTo>
                <a:lnTo>
                  <a:pt x="447607" y="542432"/>
                </a:lnTo>
                <a:lnTo>
                  <a:pt x="466320" y="529790"/>
                </a:lnTo>
                <a:lnTo>
                  <a:pt x="483969" y="515783"/>
                </a:lnTo>
                <a:lnTo>
                  <a:pt x="500480" y="500486"/>
                </a:lnTo>
                <a:lnTo>
                  <a:pt x="515776" y="483975"/>
                </a:lnTo>
                <a:lnTo>
                  <a:pt x="529782" y="466324"/>
                </a:lnTo>
                <a:lnTo>
                  <a:pt x="542423" y="447611"/>
                </a:lnTo>
                <a:lnTo>
                  <a:pt x="553623" y="427909"/>
                </a:lnTo>
                <a:lnTo>
                  <a:pt x="563307" y="407295"/>
                </a:lnTo>
                <a:lnTo>
                  <a:pt x="571400" y="385844"/>
                </a:lnTo>
                <a:lnTo>
                  <a:pt x="577826" y="363631"/>
                </a:lnTo>
                <a:lnTo>
                  <a:pt x="582509" y="340733"/>
                </a:lnTo>
                <a:lnTo>
                  <a:pt x="585374" y="317223"/>
                </a:lnTo>
                <a:lnTo>
                  <a:pt x="586346" y="293179"/>
                </a:lnTo>
                <a:close/>
              </a:path>
            </a:pathLst>
          </a:custGeom>
          <a:ln w="16255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7" name="object 57"/>
          <p:cNvSpPr/>
          <p:nvPr/>
        </p:nvSpPr>
        <p:spPr>
          <a:xfrm>
            <a:off x="4642094" y="4294044"/>
            <a:ext cx="124977" cy="124981"/>
          </a:xfrm>
          <a:custGeom>
            <a:avLst/>
            <a:gdLst/>
            <a:ahLst/>
            <a:cxnLst/>
            <a:rect l="l" t="t" r="r" b="b"/>
            <a:pathLst>
              <a:path w="172791" h="172796">
                <a:moveTo>
                  <a:pt x="54838" y="0"/>
                </a:moveTo>
                <a:lnTo>
                  <a:pt x="161836" y="106984"/>
                </a:lnTo>
                <a:lnTo>
                  <a:pt x="169180" y="117197"/>
                </a:lnTo>
                <a:lnTo>
                  <a:pt x="172791" y="128789"/>
                </a:lnTo>
                <a:lnTo>
                  <a:pt x="172670" y="140819"/>
                </a:lnTo>
                <a:lnTo>
                  <a:pt x="168816" y="152350"/>
                </a:lnTo>
                <a:lnTo>
                  <a:pt x="161836" y="161848"/>
                </a:lnTo>
                <a:lnTo>
                  <a:pt x="151625" y="169188"/>
                </a:lnTo>
                <a:lnTo>
                  <a:pt x="140032" y="172796"/>
                </a:lnTo>
                <a:lnTo>
                  <a:pt x="127999" y="172671"/>
                </a:lnTo>
                <a:lnTo>
                  <a:pt x="116466" y="168815"/>
                </a:lnTo>
                <a:lnTo>
                  <a:pt x="106984" y="161848"/>
                </a:lnTo>
                <a:lnTo>
                  <a:pt x="0" y="54851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8" name="object 58"/>
          <p:cNvSpPr/>
          <p:nvPr/>
        </p:nvSpPr>
        <p:spPr>
          <a:xfrm>
            <a:off x="4572944" y="4224904"/>
            <a:ext cx="146126" cy="146126"/>
          </a:xfrm>
          <a:custGeom>
            <a:avLst/>
            <a:gdLst/>
            <a:ahLst/>
            <a:cxnLst/>
            <a:rect l="l" t="t" r="r" b="b"/>
            <a:pathLst>
              <a:path w="202031" h="202031">
                <a:moveTo>
                  <a:pt x="0" y="202031"/>
                </a:moveTo>
                <a:lnTo>
                  <a:pt x="13922" y="196656"/>
                </a:lnTo>
                <a:lnTo>
                  <a:pt x="27537" y="190689"/>
                </a:lnTo>
                <a:lnTo>
                  <a:pt x="40830" y="184145"/>
                </a:lnTo>
                <a:lnTo>
                  <a:pt x="53784" y="177039"/>
                </a:lnTo>
                <a:lnTo>
                  <a:pt x="66384" y="169389"/>
                </a:lnTo>
                <a:lnTo>
                  <a:pt x="78613" y="161209"/>
                </a:lnTo>
                <a:lnTo>
                  <a:pt x="90456" y="152515"/>
                </a:lnTo>
                <a:lnTo>
                  <a:pt x="101897" y="143324"/>
                </a:lnTo>
                <a:lnTo>
                  <a:pt x="112920" y="133652"/>
                </a:lnTo>
                <a:lnTo>
                  <a:pt x="123509" y="123513"/>
                </a:lnTo>
                <a:lnTo>
                  <a:pt x="133648" y="112925"/>
                </a:lnTo>
                <a:lnTo>
                  <a:pt x="143321" y="101902"/>
                </a:lnTo>
                <a:lnTo>
                  <a:pt x="152512" y="90462"/>
                </a:lnTo>
                <a:lnTo>
                  <a:pt x="161206" y="78619"/>
                </a:lnTo>
                <a:lnTo>
                  <a:pt x="169387" y="66389"/>
                </a:lnTo>
                <a:lnTo>
                  <a:pt x="177038" y="53789"/>
                </a:lnTo>
                <a:lnTo>
                  <a:pt x="184144" y="40834"/>
                </a:lnTo>
                <a:lnTo>
                  <a:pt x="190689" y="27540"/>
                </a:lnTo>
                <a:lnTo>
                  <a:pt x="196656" y="13923"/>
                </a:lnTo>
                <a:lnTo>
                  <a:pt x="202031" y="0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9" name="object 59"/>
          <p:cNvSpPr/>
          <p:nvPr/>
        </p:nvSpPr>
        <p:spPr>
          <a:xfrm>
            <a:off x="4538130" y="4107740"/>
            <a:ext cx="43283" cy="151178"/>
          </a:xfrm>
          <a:custGeom>
            <a:avLst/>
            <a:gdLst/>
            <a:ahLst/>
            <a:cxnLst/>
            <a:rect l="l" t="t" r="r" b="b"/>
            <a:pathLst>
              <a:path w="59842" h="209016">
                <a:moveTo>
                  <a:pt x="0" y="0"/>
                </a:moveTo>
                <a:lnTo>
                  <a:pt x="40360" y="33159"/>
                </a:lnTo>
                <a:lnTo>
                  <a:pt x="49418" y="42700"/>
                </a:lnTo>
                <a:lnTo>
                  <a:pt x="55807" y="54024"/>
                </a:lnTo>
                <a:lnTo>
                  <a:pt x="59272" y="66595"/>
                </a:lnTo>
                <a:lnTo>
                  <a:pt x="59842" y="74371"/>
                </a:lnTo>
                <a:lnTo>
                  <a:pt x="59842" y="161124"/>
                </a:lnTo>
                <a:lnTo>
                  <a:pt x="57689" y="175364"/>
                </a:lnTo>
                <a:lnTo>
                  <a:pt x="51663" y="187899"/>
                </a:lnTo>
                <a:lnTo>
                  <a:pt x="42414" y="198079"/>
                </a:lnTo>
                <a:lnTo>
                  <a:pt x="30590" y="205253"/>
                </a:lnTo>
                <a:lnTo>
                  <a:pt x="16843" y="208769"/>
                </a:lnTo>
                <a:lnTo>
                  <a:pt x="11950" y="209016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0" name="object 60"/>
          <p:cNvSpPr/>
          <p:nvPr/>
        </p:nvSpPr>
        <p:spPr>
          <a:xfrm>
            <a:off x="4388522" y="4107740"/>
            <a:ext cx="43273" cy="151178"/>
          </a:xfrm>
          <a:custGeom>
            <a:avLst/>
            <a:gdLst/>
            <a:ahLst/>
            <a:cxnLst/>
            <a:rect l="l" t="t" r="r" b="b"/>
            <a:pathLst>
              <a:path w="59829" h="209016">
                <a:moveTo>
                  <a:pt x="59829" y="0"/>
                </a:moveTo>
                <a:lnTo>
                  <a:pt x="19481" y="33159"/>
                </a:lnTo>
                <a:lnTo>
                  <a:pt x="10423" y="42700"/>
                </a:lnTo>
                <a:lnTo>
                  <a:pt x="4034" y="54024"/>
                </a:lnTo>
                <a:lnTo>
                  <a:pt x="569" y="66595"/>
                </a:lnTo>
                <a:lnTo>
                  <a:pt x="0" y="74371"/>
                </a:lnTo>
                <a:lnTo>
                  <a:pt x="0" y="161124"/>
                </a:lnTo>
                <a:lnTo>
                  <a:pt x="2153" y="175364"/>
                </a:lnTo>
                <a:lnTo>
                  <a:pt x="8179" y="187899"/>
                </a:lnTo>
                <a:lnTo>
                  <a:pt x="17428" y="198079"/>
                </a:lnTo>
                <a:lnTo>
                  <a:pt x="29251" y="205253"/>
                </a:lnTo>
                <a:lnTo>
                  <a:pt x="42998" y="208769"/>
                </a:lnTo>
                <a:lnTo>
                  <a:pt x="47891" y="209016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1" name="object 61"/>
          <p:cNvSpPr/>
          <p:nvPr/>
        </p:nvSpPr>
        <p:spPr>
          <a:xfrm>
            <a:off x="4545129" y="4170883"/>
            <a:ext cx="156" cy="126607"/>
          </a:xfrm>
          <a:custGeom>
            <a:avLst/>
            <a:gdLst/>
            <a:ahLst/>
            <a:cxnLst/>
            <a:rect l="l" t="t" r="r" b="b"/>
            <a:pathLst>
              <a:path w="215" h="175044">
                <a:moveTo>
                  <a:pt x="0" y="0"/>
                </a:moveTo>
                <a:lnTo>
                  <a:pt x="215" y="28422"/>
                </a:lnTo>
                <a:lnTo>
                  <a:pt x="215" y="175044"/>
                </a:lnTo>
              </a:path>
            </a:pathLst>
          </a:custGeom>
          <a:ln w="16255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2" name="object 62"/>
          <p:cNvSpPr/>
          <p:nvPr/>
        </p:nvSpPr>
        <p:spPr>
          <a:xfrm>
            <a:off x="4424649" y="4170883"/>
            <a:ext cx="147" cy="126607"/>
          </a:xfrm>
          <a:custGeom>
            <a:avLst/>
            <a:gdLst/>
            <a:ahLst/>
            <a:cxnLst/>
            <a:rect l="l" t="t" r="r" b="b"/>
            <a:pathLst>
              <a:path w="203" h="175044">
                <a:moveTo>
                  <a:pt x="203" y="0"/>
                </a:moveTo>
                <a:lnTo>
                  <a:pt x="0" y="28422"/>
                </a:lnTo>
                <a:lnTo>
                  <a:pt x="0" y="175044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3" name="object 63"/>
          <p:cNvSpPr/>
          <p:nvPr/>
        </p:nvSpPr>
        <p:spPr>
          <a:xfrm>
            <a:off x="4424347" y="3976357"/>
            <a:ext cx="121242" cy="121242"/>
          </a:xfrm>
          <a:custGeom>
            <a:avLst/>
            <a:gdLst/>
            <a:ahLst/>
            <a:cxnLst/>
            <a:rect l="l" t="t" r="r" b="b"/>
            <a:pathLst>
              <a:path w="167627" h="167627">
                <a:moveTo>
                  <a:pt x="167627" y="83820"/>
                </a:moveTo>
                <a:lnTo>
                  <a:pt x="166370" y="98362"/>
                </a:lnTo>
                <a:lnTo>
                  <a:pt x="162740" y="112087"/>
                </a:lnTo>
                <a:lnTo>
                  <a:pt x="156950" y="124784"/>
                </a:lnTo>
                <a:lnTo>
                  <a:pt x="149211" y="136240"/>
                </a:lnTo>
                <a:lnTo>
                  <a:pt x="139737" y="146243"/>
                </a:lnTo>
                <a:lnTo>
                  <a:pt x="128740" y="154582"/>
                </a:lnTo>
                <a:lnTo>
                  <a:pt x="116431" y="161043"/>
                </a:lnTo>
                <a:lnTo>
                  <a:pt x="103023" y="165414"/>
                </a:lnTo>
                <a:lnTo>
                  <a:pt x="88728" y="167485"/>
                </a:lnTo>
                <a:lnTo>
                  <a:pt x="83807" y="167627"/>
                </a:lnTo>
                <a:lnTo>
                  <a:pt x="69267" y="166370"/>
                </a:lnTo>
                <a:lnTo>
                  <a:pt x="55542" y="162741"/>
                </a:lnTo>
                <a:lnTo>
                  <a:pt x="42845" y="156951"/>
                </a:lnTo>
                <a:lnTo>
                  <a:pt x="31388" y="149214"/>
                </a:lnTo>
                <a:lnTo>
                  <a:pt x="21384" y="139740"/>
                </a:lnTo>
                <a:lnTo>
                  <a:pt x="13044" y="128743"/>
                </a:lnTo>
                <a:lnTo>
                  <a:pt x="6583" y="116435"/>
                </a:lnTo>
                <a:lnTo>
                  <a:pt x="2211" y="103026"/>
                </a:lnTo>
                <a:lnTo>
                  <a:pt x="141" y="88731"/>
                </a:lnTo>
                <a:lnTo>
                  <a:pt x="0" y="83820"/>
                </a:lnTo>
                <a:lnTo>
                  <a:pt x="1257" y="69277"/>
                </a:lnTo>
                <a:lnTo>
                  <a:pt x="4886" y="55550"/>
                </a:lnTo>
                <a:lnTo>
                  <a:pt x="10676" y="42852"/>
                </a:lnTo>
                <a:lnTo>
                  <a:pt x="18414" y="31394"/>
                </a:lnTo>
                <a:lnTo>
                  <a:pt x="27887" y="21389"/>
                </a:lnTo>
                <a:lnTo>
                  <a:pt x="38883" y="13048"/>
                </a:lnTo>
                <a:lnTo>
                  <a:pt x="51190" y="6586"/>
                </a:lnTo>
                <a:lnTo>
                  <a:pt x="64595" y="2213"/>
                </a:lnTo>
                <a:lnTo>
                  <a:pt x="78886" y="142"/>
                </a:lnTo>
                <a:lnTo>
                  <a:pt x="83807" y="0"/>
                </a:lnTo>
                <a:lnTo>
                  <a:pt x="98348" y="1256"/>
                </a:lnTo>
                <a:lnTo>
                  <a:pt x="112074" y="4886"/>
                </a:lnTo>
                <a:lnTo>
                  <a:pt x="124772" y="10675"/>
                </a:lnTo>
                <a:lnTo>
                  <a:pt x="136229" y="18412"/>
                </a:lnTo>
                <a:lnTo>
                  <a:pt x="146234" y="27885"/>
                </a:lnTo>
                <a:lnTo>
                  <a:pt x="154575" y="38881"/>
                </a:lnTo>
                <a:lnTo>
                  <a:pt x="161038" y="51189"/>
                </a:lnTo>
                <a:lnTo>
                  <a:pt x="165412" y="64595"/>
                </a:lnTo>
                <a:lnTo>
                  <a:pt x="167484" y="78888"/>
                </a:lnTo>
                <a:lnTo>
                  <a:pt x="167627" y="83820"/>
                </a:lnTo>
                <a:close/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4" name="object 64"/>
          <p:cNvSpPr/>
          <p:nvPr/>
        </p:nvSpPr>
        <p:spPr>
          <a:xfrm>
            <a:off x="4470121" y="3999869"/>
            <a:ext cx="51954" cy="74221"/>
          </a:xfrm>
          <a:custGeom>
            <a:avLst/>
            <a:gdLst/>
            <a:ahLst/>
            <a:cxnLst/>
            <a:rect l="l" t="t" r="r" b="b"/>
            <a:pathLst>
              <a:path w="71831" h="102615">
                <a:moveTo>
                  <a:pt x="5040" y="95747"/>
                </a:moveTo>
                <a:lnTo>
                  <a:pt x="0" y="98298"/>
                </a:lnTo>
                <a:lnTo>
                  <a:pt x="6286" y="101066"/>
                </a:lnTo>
                <a:lnTo>
                  <a:pt x="13220" y="102616"/>
                </a:lnTo>
                <a:lnTo>
                  <a:pt x="20523" y="102616"/>
                </a:lnTo>
                <a:lnTo>
                  <a:pt x="34800" y="100596"/>
                </a:lnTo>
                <a:lnTo>
                  <a:pt x="47535" y="94916"/>
                </a:lnTo>
                <a:lnTo>
                  <a:pt x="58159" y="86148"/>
                </a:lnTo>
                <a:lnTo>
                  <a:pt x="66100" y="74861"/>
                </a:lnTo>
                <a:lnTo>
                  <a:pt x="70789" y="61625"/>
                </a:lnTo>
                <a:lnTo>
                  <a:pt x="71831" y="51308"/>
                </a:lnTo>
                <a:lnTo>
                  <a:pt x="69811" y="37031"/>
                </a:lnTo>
                <a:lnTo>
                  <a:pt x="64132" y="24295"/>
                </a:lnTo>
                <a:lnTo>
                  <a:pt x="55363" y="13672"/>
                </a:lnTo>
                <a:lnTo>
                  <a:pt x="44076" y="5730"/>
                </a:lnTo>
                <a:lnTo>
                  <a:pt x="30841" y="1041"/>
                </a:lnTo>
                <a:lnTo>
                  <a:pt x="20523" y="0"/>
                </a:lnTo>
                <a:lnTo>
                  <a:pt x="13220" y="0"/>
                </a:lnTo>
                <a:lnTo>
                  <a:pt x="6286" y="1549"/>
                </a:lnTo>
                <a:lnTo>
                  <a:pt x="0" y="4318"/>
                </a:lnTo>
                <a:lnTo>
                  <a:pt x="11360" y="11165"/>
                </a:lnTo>
                <a:lnTo>
                  <a:pt x="20557" y="20623"/>
                </a:lnTo>
                <a:lnTo>
                  <a:pt x="27086" y="32190"/>
                </a:lnTo>
                <a:lnTo>
                  <a:pt x="30442" y="45367"/>
                </a:lnTo>
                <a:lnTo>
                  <a:pt x="30784" y="51308"/>
                </a:lnTo>
                <a:lnTo>
                  <a:pt x="28923" y="65013"/>
                </a:lnTo>
                <a:lnTo>
                  <a:pt x="23676" y="77320"/>
                </a:lnTo>
                <a:lnTo>
                  <a:pt x="15547" y="87731"/>
                </a:lnTo>
                <a:lnTo>
                  <a:pt x="5040" y="95747"/>
                </a:lnTo>
                <a:close/>
              </a:path>
            </a:pathLst>
          </a:custGeom>
          <a:solidFill>
            <a:srgbClr val="39BFC7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5" name="object 65"/>
          <p:cNvSpPr/>
          <p:nvPr/>
        </p:nvSpPr>
        <p:spPr>
          <a:xfrm>
            <a:off x="4484470" y="5104665"/>
            <a:ext cx="285721" cy="285721"/>
          </a:xfrm>
          <a:custGeom>
            <a:avLst/>
            <a:gdLst/>
            <a:ahLst/>
            <a:cxnLst/>
            <a:rect l="l" t="t" r="r" b="b"/>
            <a:pathLst>
              <a:path w="395033" h="395033">
                <a:moveTo>
                  <a:pt x="0" y="59804"/>
                </a:moveTo>
                <a:lnTo>
                  <a:pt x="59804" y="0"/>
                </a:lnTo>
                <a:lnTo>
                  <a:pt x="382816" y="323011"/>
                </a:lnTo>
                <a:lnTo>
                  <a:pt x="394384" y="344629"/>
                </a:lnTo>
                <a:lnTo>
                  <a:pt x="395033" y="356652"/>
                </a:lnTo>
                <a:lnTo>
                  <a:pt x="392258" y="368432"/>
                </a:lnTo>
                <a:lnTo>
                  <a:pt x="382816" y="382816"/>
                </a:lnTo>
                <a:lnTo>
                  <a:pt x="361189" y="394384"/>
                </a:lnTo>
                <a:lnTo>
                  <a:pt x="349165" y="395033"/>
                </a:lnTo>
                <a:lnTo>
                  <a:pt x="337388" y="392258"/>
                </a:lnTo>
                <a:lnTo>
                  <a:pt x="326648" y="386060"/>
                </a:lnTo>
                <a:lnTo>
                  <a:pt x="323011" y="382816"/>
                </a:lnTo>
                <a:lnTo>
                  <a:pt x="0" y="59804"/>
                </a:lnTo>
                <a:close/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6" name="object 66"/>
          <p:cNvSpPr/>
          <p:nvPr/>
        </p:nvSpPr>
        <p:spPr>
          <a:xfrm>
            <a:off x="4458565" y="5078761"/>
            <a:ext cx="69159" cy="69159"/>
          </a:xfrm>
          <a:custGeom>
            <a:avLst/>
            <a:gdLst/>
            <a:ahLst/>
            <a:cxnLst/>
            <a:rect l="l" t="t" r="r" b="b"/>
            <a:pathLst>
              <a:path w="95618" h="95618">
                <a:moveTo>
                  <a:pt x="95618" y="35814"/>
                </a:moveTo>
                <a:lnTo>
                  <a:pt x="0" y="0"/>
                </a:lnTo>
                <a:lnTo>
                  <a:pt x="35813" y="95618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7" name="object 67"/>
          <p:cNvSpPr/>
          <p:nvPr/>
        </p:nvSpPr>
        <p:spPr>
          <a:xfrm>
            <a:off x="4694565" y="5314770"/>
            <a:ext cx="43255" cy="43246"/>
          </a:xfrm>
          <a:custGeom>
            <a:avLst/>
            <a:gdLst/>
            <a:ahLst/>
            <a:cxnLst/>
            <a:rect l="l" t="t" r="r" b="b"/>
            <a:pathLst>
              <a:path w="59804" h="59791">
                <a:moveTo>
                  <a:pt x="59804" y="0"/>
                </a:moveTo>
                <a:lnTo>
                  <a:pt x="0" y="59791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8" name="object 68"/>
          <p:cNvSpPr/>
          <p:nvPr/>
        </p:nvSpPr>
        <p:spPr>
          <a:xfrm>
            <a:off x="4320220" y="4916835"/>
            <a:ext cx="377441" cy="448290"/>
          </a:xfrm>
          <a:custGeom>
            <a:avLst/>
            <a:gdLst/>
            <a:ahLst/>
            <a:cxnLst/>
            <a:rect l="l" t="t" r="r" b="b"/>
            <a:pathLst>
              <a:path w="521843" h="619798">
                <a:moveTo>
                  <a:pt x="482536" y="619798"/>
                </a:moveTo>
                <a:lnTo>
                  <a:pt x="0" y="619798"/>
                </a:lnTo>
                <a:lnTo>
                  <a:pt x="0" y="0"/>
                </a:lnTo>
                <a:lnTo>
                  <a:pt x="355828" y="0"/>
                </a:lnTo>
                <a:lnTo>
                  <a:pt x="369990" y="2375"/>
                </a:lnTo>
                <a:lnTo>
                  <a:pt x="391591" y="18978"/>
                </a:lnTo>
                <a:lnTo>
                  <a:pt x="399008" y="43205"/>
                </a:lnTo>
                <a:lnTo>
                  <a:pt x="399008" y="122834"/>
                </a:lnTo>
                <a:lnTo>
                  <a:pt x="478650" y="122834"/>
                </a:lnTo>
                <a:lnTo>
                  <a:pt x="492811" y="125208"/>
                </a:lnTo>
                <a:lnTo>
                  <a:pt x="505000" y="131799"/>
                </a:lnTo>
                <a:lnTo>
                  <a:pt x="514418" y="141807"/>
                </a:lnTo>
                <a:lnTo>
                  <a:pt x="520267" y="154434"/>
                </a:lnTo>
                <a:lnTo>
                  <a:pt x="521843" y="166039"/>
                </a:lnTo>
                <a:lnTo>
                  <a:pt x="521843" y="448068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9" name="object 69"/>
          <p:cNvSpPr/>
          <p:nvPr/>
        </p:nvSpPr>
        <p:spPr>
          <a:xfrm>
            <a:off x="4272795" y="4961808"/>
            <a:ext cx="371543" cy="446343"/>
          </a:xfrm>
          <a:custGeom>
            <a:avLst/>
            <a:gdLst/>
            <a:ahLst/>
            <a:cxnLst/>
            <a:rect l="l" t="t" r="r" b="b"/>
            <a:pathLst>
              <a:path w="513689" h="617105">
                <a:moveTo>
                  <a:pt x="65570" y="0"/>
                </a:moveTo>
                <a:lnTo>
                  <a:pt x="0" y="0"/>
                </a:lnTo>
                <a:lnTo>
                  <a:pt x="0" y="617105"/>
                </a:lnTo>
                <a:lnTo>
                  <a:pt x="513689" y="617105"/>
                </a:lnTo>
                <a:lnTo>
                  <a:pt x="513689" y="557618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0" name="object 70"/>
          <p:cNvSpPr/>
          <p:nvPr/>
        </p:nvSpPr>
        <p:spPr>
          <a:xfrm>
            <a:off x="4368739" y="5078761"/>
            <a:ext cx="68405" cy="0"/>
          </a:xfrm>
          <a:custGeom>
            <a:avLst/>
            <a:gdLst/>
            <a:ahLst/>
            <a:cxnLst/>
            <a:rect l="l" t="t" r="r" b="b"/>
            <a:pathLst>
              <a:path w="94576">
                <a:moveTo>
                  <a:pt x="94576" y="0"/>
                </a:moveTo>
                <a:lnTo>
                  <a:pt x="0" y="0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1" name="object 71"/>
          <p:cNvSpPr/>
          <p:nvPr/>
        </p:nvSpPr>
        <p:spPr>
          <a:xfrm>
            <a:off x="4368739" y="5117525"/>
            <a:ext cx="80559" cy="0"/>
          </a:xfrm>
          <a:custGeom>
            <a:avLst/>
            <a:gdLst/>
            <a:ahLst/>
            <a:cxnLst/>
            <a:rect l="l" t="t" r="r" b="b"/>
            <a:pathLst>
              <a:path w="111379">
                <a:moveTo>
                  <a:pt x="111378" y="0"/>
                </a:moveTo>
                <a:lnTo>
                  <a:pt x="0" y="0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2" name="object 72"/>
          <p:cNvSpPr/>
          <p:nvPr/>
        </p:nvSpPr>
        <p:spPr>
          <a:xfrm>
            <a:off x="4368739" y="5159402"/>
            <a:ext cx="93979" cy="0"/>
          </a:xfrm>
          <a:custGeom>
            <a:avLst/>
            <a:gdLst/>
            <a:ahLst/>
            <a:cxnLst/>
            <a:rect l="l" t="t" r="r" b="b"/>
            <a:pathLst>
              <a:path w="129933">
                <a:moveTo>
                  <a:pt x="129933" y="0"/>
                </a:moveTo>
                <a:lnTo>
                  <a:pt x="0" y="0"/>
                </a:lnTo>
              </a:path>
            </a:pathLst>
          </a:custGeom>
          <a:ln w="15913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3" name="object 73"/>
          <p:cNvSpPr/>
          <p:nvPr/>
        </p:nvSpPr>
        <p:spPr>
          <a:xfrm>
            <a:off x="4343239" y="4939857"/>
            <a:ext cx="104606" cy="104588"/>
          </a:xfrm>
          <a:custGeom>
            <a:avLst/>
            <a:gdLst/>
            <a:ahLst/>
            <a:cxnLst/>
            <a:rect l="l" t="t" r="r" b="b"/>
            <a:pathLst>
              <a:path w="144627" h="144602">
                <a:moveTo>
                  <a:pt x="0" y="144602"/>
                </a:moveTo>
                <a:lnTo>
                  <a:pt x="144627" y="0"/>
                </a:lnTo>
                <a:lnTo>
                  <a:pt x="0" y="0"/>
                </a:lnTo>
                <a:lnTo>
                  <a:pt x="0" y="144602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4" name="object 74"/>
          <p:cNvSpPr/>
          <p:nvPr/>
        </p:nvSpPr>
        <p:spPr>
          <a:xfrm>
            <a:off x="4479868" y="6213600"/>
            <a:ext cx="69380" cy="26785"/>
          </a:xfrm>
          <a:custGeom>
            <a:avLst/>
            <a:gdLst/>
            <a:ahLst/>
            <a:cxnLst/>
            <a:rect l="l" t="t" r="r" b="b"/>
            <a:pathLst>
              <a:path w="95923" h="37033">
                <a:moveTo>
                  <a:pt x="77406" y="37033"/>
                </a:moveTo>
                <a:lnTo>
                  <a:pt x="18516" y="37033"/>
                </a:lnTo>
                <a:lnTo>
                  <a:pt x="5729" y="31907"/>
                </a:lnTo>
                <a:lnTo>
                  <a:pt x="22" y="19432"/>
                </a:lnTo>
                <a:lnTo>
                  <a:pt x="0" y="18516"/>
                </a:lnTo>
                <a:lnTo>
                  <a:pt x="5126" y="5729"/>
                </a:lnTo>
                <a:lnTo>
                  <a:pt x="17600" y="22"/>
                </a:lnTo>
                <a:lnTo>
                  <a:pt x="18516" y="0"/>
                </a:lnTo>
                <a:lnTo>
                  <a:pt x="77406" y="0"/>
                </a:lnTo>
                <a:lnTo>
                  <a:pt x="90193" y="5126"/>
                </a:lnTo>
                <a:lnTo>
                  <a:pt x="95900" y="17600"/>
                </a:lnTo>
                <a:lnTo>
                  <a:pt x="95923" y="18516"/>
                </a:lnTo>
                <a:lnTo>
                  <a:pt x="90797" y="31303"/>
                </a:lnTo>
                <a:lnTo>
                  <a:pt x="78322" y="37010"/>
                </a:lnTo>
                <a:lnTo>
                  <a:pt x="77406" y="37033"/>
                </a:lnTo>
                <a:close/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5" name="object 75"/>
          <p:cNvSpPr/>
          <p:nvPr/>
        </p:nvSpPr>
        <p:spPr>
          <a:xfrm>
            <a:off x="4479868" y="6284734"/>
            <a:ext cx="69380" cy="26785"/>
          </a:xfrm>
          <a:custGeom>
            <a:avLst/>
            <a:gdLst/>
            <a:ahLst/>
            <a:cxnLst/>
            <a:rect l="l" t="t" r="r" b="b"/>
            <a:pathLst>
              <a:path w="95923" h="37033">
                <a:moveTo>
                  <a:pt x="77406" y="37033"/>
                </a:moveTo>
                <a:lnTo>
                  <a:pt x="18516" y="37033"/>
                </a:lnTo>
                <a:lnTo>
                  <a:pt x="5729" y="31907"/>
                </a:lnTo>
                <a:lnTo>
                  <a:pt x="22" y="19432"/>
                </a:lnTo>
                <a:lnTo>
                  <a:pt x="0" y="18516"/>
                </a:lnTo>
                <a:lnTo>
                  <a:pt x="5126" y="5729"/>
                </a:lnTo>
                <a:lnTo>
                  <a:pt x="17600" y="22"/>
                </a:lnTo>
                <a:lnTo>
                  <a:pt x="18516" y="0"/>
                </a:lnTo>
                <a:lnTo>
                  <a:pt x="77406" y="0"/>
                </a:lnTo>
                <a:lnTo>
                  <a:pt x="90193" y="5126"/>
                </a:lnTo>
                <a:lnTo>
                  <a:pt x="95900" y="17600"/>
                </a:lnTo>
                <a:lnTo>
                  <a:pt x="95923" y="18516"/>
                </a:lnTo>
                <a:lnTo>
                  <a:pt x="90797" y="31303"/>
                </a:lnTo>
                <a:lnTo>
                  <a:pt x="78322" y="37010"/>
                </a:lnTo>
                <a:lnTo>
                  <a:pt x="77406" y="37033"/>
                </a:lnTo>
                <a:close/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6" name="object 76"/>
          <p:cNvSpPr/>
          <p:nvPr/>
        </p:nvSpPr>
        <p:spPr>
          <a:xfrm>
            <a:off x="4479868" y="6355868"/>
            <a:ext cx="69380" cy="26785"/>
          </a:xfrm>
          <a:custGeom>
            <a:avLst/>
            <a:gdLst/>
            <a:ahLst/>
            <a:cxnLst/>
            <a:rect l="l" t="t" r="r" b="b"/>
            <a:pathLst>
              <a:path w="95923" h="37033">
                <a:moveTo>
                  <a:pt x="77406" y="37033"/>
                </a:moveTo>
                <a:lnTo>
                  <a:pt x="18516" y="37033"/>
                </a:lnTo>
                <a:lnTo>
                  <a:pt x="5729" y="31907"/>
                </a:lnTo>
                <a:lnTo>
                  <a:pt x="22" y="19432"/>
                </a:lnTo>
                <a:lnTo>
                  <a:pt x="0" y="18516"/>
                </a:lnTo>
                <a:lnTo>
                  <a:pt x="5126" y="5729"/>
                </a:lnTo>
                <a:lnTo>
                  <a:pt x="17600" y="22"/>
                </a:lnTo>
                <a:lnTo>
                  <a:pt x="18516" y="0"/>
                </a:lnTo>
                <a:lnTo>
                  <a:pt x="77406" y="0"/>
                </a:lnTo>
                <a:lnTo>
                  <a:pt x="90193" y="5126"/>
                </a:lnTo>
                <a:lnTo>
                  <a:pt x="95900" y="17600"/>
                </a:lnTo>
                <a:lnTo>
                  <a:pt x="95923" y="18516"/>
                </a:lnTo>
                <a:lnTo>
                  <a:pt x="90797" y="31303"/>
                </a:lnTo>
                <a:lnTo>
                  <a:pt x="78322" y="37010"/>
                </a:lnTo>
                <a:lnTo>
                  <a:pt x="77406" y="37033"/>
                </a:lnTo>
                <a:close/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7" name="object 77"/>
          <p:cNvSpPr/>
          <p:nvPr/>
        </p:nvSpPr>
        <p:spPr>
          <a:xfrm>
            <a:off x="4479868" y="6427002"/>
            <a:ext cx="69380" cy="26785"/>
          </a:xfrm>
          <a:custGeom>
            <a:avLst/>
            <a:gdLst/>
            <a:ahLst/>
            <a:cxnLst/>
            <a:rect l="l" t="t" r="r" b="b"/>
            <a:pathLst>
              <a:path w="95923" h="37033">
                <a:moveTo>
                  <a:pt x="77406" y="37033"/>
                </a:moveTo>
                <a:lnTo>
                  <a:pt x="18516" y="37033"/>
                </a:lnTo>
                <a:lnTo>
                  <a:pt x="5729" y="31907"/>
                </a:lnTo>
                <a:lnTo>
                  <a:pt x="22" y="19432"/>
                </a:lnTo>
                <a:lnTo>
                  <a:pt x="0" y="18516"/>
                </a:lnTo>
                <a:lnTo>
                  <a:pt x="5126" y="5724"/>
                </a:lnTo>
                <a:lnTo>
                  <a:pt x="17600" y="22"/>
                </a:lnTo>
                <a:lnTo>
                  <a:pt x="18516" y="0"/>
                </a:lnTo>
                <a:lnTo>
                  <a:pt x="77406" y="0"/>
                </a:lnTo>
                <a:lnTo>
                  <a:pt x="90193" y="5121"/>
                </a:lnTo>
                <a:lnTo>
                  <a:pt x="95900" y="17599"/>
                </a:lnTo>
                <a:lnTo>
                  <a:pt x="95923" y="18516"/>
                </a:lnTo>
                <a:lnTo>
                  <a:pt x="90797" y="31303"/>
                </a:lnTo>
                <a:lnTo>
                  <a:pt x="78322" y="37010"/>
                </a:lnTo>
                <a:lnTo>
                  <a:pt x="77406" y="37033"/>
                </a:lnTo>
                <a:close/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8" name="object 78"/>
          <p:cNvSpPr/>
          <p:nvPr/>
        </p:nvSpPr>
        <p:spPr>
          <a:xfrm>
            <a:off x="4514342" y="6167469"/>
            <a:ext cx="201654" cy="428017"/>
          </a:xfrm>
          <a:custGeom>
            <a:avLst/>
            <a:gdLst/>
            <a:ahLst/>
            <a:cxnLst/>
            <a:rect l="l" t="t" r="r" b="b"/>
            <a:pathLst>
              <a:path w="278803" h="591769">
                <a:moveTo>
                  <a:pt x="28194" y="0"/>
                </a:moveTo>
                <a:lnTo>
                  <a:pt x="278803" y="144678"/>
                </a:lnTo>
                <a:lnTo>
                  <a:pt x="278803" y="591769"/>
                </a:lnTo>
                <a:lnTo>
                  <a:pt x="0" y="430809"/>
                </a:lnTo>
              </a:path>
            </a:pathLst>
          </a:custGeom>
          <a:ln w="16255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9" name="object 79"/>
          <p:cNvSpPr/>
          <p:nvPr/>
        </p:nvSpPr>
        <p:spPr>
          <a:xfrm>
            <a:off x="4262865" y="6102040"/>
            <a:ext cx="502945" cy="493446"/>
          </a:xfrm>
          <a:custGeom>
            <a:avLst/>
            <a:gdLst/>
            <a:ahLst/>
            <a:cxnLst/>
            <a:rect l="l" t="t" r="r" b="b"/>
            <a:pathLst>
              <a:path w="695363" h="682229">
                <a:moveTo>
                  <a:pt x="68872" y="682229"/>
                </a:moveTo>
                <a:lnTo>
                  <a:pt x="0" y="613357"/>
                </a:lnTo>
                <a:lnTo>
                  <a:pt x="0" y="195159"/>
                </a:lnTo>
                <a:lnTo>
                  <a:pt x="310692" y="10171"/>
                </a:lnTo>
                <a:lnTo>
                  <a:pt x="322103" y="4665"/>
                </a:lnTo>
                <a:lnTo>
                  <a:pt x="334103" y="1274"/>
                </a:lnTo>
                <a:lnTo>
                  <a:pt x="346413" y="0"/>
                </a:lnTo>
                <a:lnTo>
                  <a:pt x="358752" y="841"/>
                </a:lnTo>
                <a:lnTo>
                  <a:pt x="370839" y="3797"/>
                </a:lnTo>
                <a:lnTo>
                  <a:pt x="382393" y="8870"/>
                </a:lnTo>
                <a:lnTo>
                  <a:pt x="384670" y="10171"/>
                </a:lnTo>
                <a:lnTo>
                  <a:pt x="695363" y="195159"/>
                </a:lnTo>
                <a:lnTo>
                  <a:pt x="695363" y="613357"/>
                </a:lnTo>
                <a:lnTo>
                  <a:pt x="626491" y="682229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0" name="object 80"/>
          <p:cNvSpPr/>
          <p:nvPr/>
        </p:nvSpPr>
        <p:spPr>
          <a:xfrm>
            <a:off x="4609643" y="6210715"/>
            <a:ext cx="63161" cy="189262"/>
          </a:xfrm>
          <a:custGeom>
            <a:avLst/>
            <a:gdLst/>
            <a:ahLst/>
            <a:cxnLst/>
            <a:rect l="l" t="t" r="r" b="b"/>
            <a:pathLst>
              <a:path w="87325" h="261670">
                <a:moveTo>
                  <a:pt x="0" y="0"/>
                </a:moveTo>
                <a:lnTo>
                  <a:pt x="0" y="222821"/>
                </a:lnTo>
                <a:lnTo>
                  <a:pt x="38163" y="212521"/>
                </a:lnTo>
                <a:lnTo>
                  <a:pt x="87325" y="261670"/>
                </a:lnTo>
                <a:lnTo>
                  <a:pt x="87325" y="50406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1" name="object 81"/>
          <p:cNvSpPr/>
          <p:nvPr/>
        </p:nvSpPr>
        <p:spPr>
          <a:xfrm>
            <a:off x="4514342" y="6126620"/>
            <a:ext cx="0" cy="86979"/>
          </a:xfrm>
          <a:custGeom>
            <a:avLst/>
            <a:gdLst/>
            <a:ahLst/>
            <a:cxnLst/>
            <a:rect l="l" t="t" r="r" b="b"/>
            <a:pathLst>
              <a:path h="120256">
                <a:moveTo>
                  <a:pt x="0" y="0"/>
                </a:moveTo>
                <a:lnTo>
                  <a:pt x="0" y="120256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2" name="object 82"/>
          <p:cNvSpPr/>
          <p:nvPr/>
        </p:nvSpPr>
        <p:spPr>
          <a:xfrm>
            <a:off x="4514562" y="6240385"/>
            <a:ext cx="0" cy="44348"/>
          </a:xfrm>
          <a:custGeom>
            <a:avLst/>
            <a:gdLst/>
            <a:ahLst/>
            <a:cxnLst/>
            <a:rect l="l" t="t" r="r" b="b"/>
            <a:pathLst>
              <a:path h="61315">
                <a:moveTo>
                  <a:pt x="0" y="0"/>
                </a:moveTo>
                <a:lnTo>
                  <a:pt x="0" y="61315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3" name="object 83"/>
          <p:cNvSpPr/>
          <p:nvPr/>
        </p:nvSpPr>
        <p:spPr>
          <a:xfrm>
            <a:off x="4514562" y="6311519"/>
            <a:ext cx="0" cy="44348"/>
          </a:xfrm>
          <a:custGeom>
            <a:avLst/>
            <a:gdLst/>
            <a:ahLst/>
            <a:cxnLst/>
            <a:rect l="l" t="t" r="r" b="b"/>
            <a:pathLst>
              <a:path h="61315">
                <a:moveTo>
                  <a:pt x="0" y="0"/>
                </a:moveTo>
                <a:lnTo>
                  <a:pt x="0" y="61315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4" name="object 84"/>
          <p:cNvSpPr/>
          <p:nvPr/>
        </p:nvSpPr>
        <p:spPr>
          <a:xfrm>
            <a:off x="4514562" y="6382654"/>
            <a:ext cx="0" cy="44348"/>
          </a:xfrm>
          <a:custGeom>
            <a:avLst/>
            <a:gdLst/>
            <a:ahLst/>
            <a:cxnLst/>
            <a:rect l="l" t="t" r="r" b="b"/>
            <a:pathLst>
              <a:path h="61315">
                <a:moveTo>
                  <a:pt x="0" y="0"/>
                </a:moveTo>
                <a:lnTo>
                  <a:pt x="0" y="61315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5" name="object 85"/>
          <p:cNvSpPr/>
          <p:nvPr/>
        </p:nvSpPr>
        <p:spPr>
          <a:xfrm>
            <a:off x="4312678" y="6167469"/>
            <a:ext cx="201883" cy="428017"/>
          </a:xfrm>
          <a:custGeom>
            <a:avLst/>
            <a:gdLst/>
            <a:ahLst/>
            <a:cxnLst/>
            <a:rect l="l" t="t" r="r" b="b"/>
            <a:pathLst>
              <a:path w="279120" h="591769">
                <a:moveTo>
                  <a:pt x="279120" y="395858"/>
                </a:moveTo>
                <a:lnTo>
                  <a:pt x="278815" y="430809"/>
                </a:lnTo>
                <a:lnTo>
                  <a:pt x="0" y="591769"/>
                </a:lnTo>
                <a:lnTo>
                  <a:pt x="0" y="144678"/>
                </a:lnTo>
                <a:lnTo>
                  <a:pt x="250609" y="0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6" name="object 86"/>
          <p:cNvSpPr/>
          <p:nvPr/>
        </p:nvSpPr>
        <p:spPr>
          <a:xfrm>
            <a:off x="4362015" y="6262559"/>
            <a:ext cx="77509" cy="48960"/>
          </a:xfrm>
          <a:custGeom>
            <a:avLst/>
            <a:gdLst/>
            <a:ahLst/>
            <a:cxnLst/>
            <a:rect l="l" t="t" r="r" b="b"/>
            <a:pathLst>
              <a:path w="107162" h="67691">
                <a:moveTo>
                  <a:pt x="0" y="67690"/>
                </a:moveTo>
                <a:lnTo>
                  <a:pt x="107162" y="0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7" name="object 87"/>
          <p:cNvSpPr/>
          <p:nvPr/>
        </p:nvSpPr>
        <p:spPr>
          <a:xfrm>
            <a:off x="4362015" y="6324278"/>
            <a:ext cx="77509" cy="48960"/>
          </a:xfrm>
          <a:custGeom>
            <a:avLst/>
            <a:gdLst/>
            <a:ahLst/>
            <a:cxnLst/>
            <a:rect l="l" t="t" r="r" b="b"/>
            <a:pathLst>
              <a:path w="107162" h="67691">
                <a:moveTo>
                  <a:pt x="0" y="67690"/>
                </a:moveTo>
                <a:lnTo>
                  <a:pt x="107162" y="0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8" name="object 88"/>
          <p:cNvSpPr/>
          <p:nvPr/>
        </p:nvSpPr>
        <p:spPr>
          <a:xfrm>
            <a:off x="4362015" y="6385996"/>
            <a:ext cx="77509" cy="48959"/>
          </a:xfrm>
          <a:custGeom>
            <a:avLst/>
            <a:gdLst/>
            <a:ahLst/>
            <a:cxnLst/>
            <a:rect l="l" t="t" r="r" b="b"/>
            <a:pathLst>
              <a:path w="107162" h="67691">
                <a:moveTo>
                  <a:pt x="0" y="67690"/>
                </a:moveTo>
                <a:lnTo>
                  <a:pt x="107162" y="0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9" name="object 89"/>
          <p:cNvSpPr/>
          <p:nvPr/>
        </p:nvSpPr>
        <p:spPr>
          <a:xfrm>
            <a:off x="4362015" y="6447724"/>
            <a:ext cx="77509" cy="48960"/>
          </a:xfrm>
          <a:custGeom>
            <a:avLst/>
            <a:gdLst/>
            <a:ahLst/>
            <a:cxnLst/>
            <a:rect l="l" t="t" r="r" b="b"/>
            <a:pathLst>
              <a:path w="107162" h="67691">
                <a:moveTo>
                  <a:pt x="0" y="67690"/>
                </a:moveTo>
                <a:lnTo>
                  <a:pt x="107162" y="0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0" name="object 90"/>
          <p:cNvSpPr/>
          <p:nvPr/>
        </p:nvSpPr>
        <p:spPr>
          <a:xfrm>
            <a:off x="4585163" y="6463098"/>
            <a:ext cx="107317" cy="91664"/>
          </a:xfrm>
          <a:custGeom>
            <a:avLst/>
            <a:gdLst/>
            <a:ahLst/>
            <a:cxnLst/>
            <a:rect l="l" t="t" r="r" b="b"/>
            <a:pathLst>
              <a:path w="148374" h="126733">
                <a:moveTo>
                  <a:pt x="148374" y="0"/>
                </a:moveTo>
                <a:lnTo>
                  <a:pt x="0" y="41071"/>
                </a:lnTo>
                <a:lnTo>
                  <a:pt x="148374" y="126733"/>
                </a:lnTo>
                <a:lnTo>
                  <a:pt x="148374" y="0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70379" y="11625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26608" y="1162568"/>
            <a:ext cx="3342817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penilaia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esatuan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disaji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penilaia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116666"/>
              </a:lnSpc>
              <a:spcBef>
                <a:spcPts val="14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terpisah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-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penilaia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berup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soa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23" spc="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tertulis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pandua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instruksi demonstras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8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dilaksana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sesua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ose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penilaia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dilaksana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70379" y="16769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5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26608" y="1676968"/>
            <a:ext cx="327470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merupa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acua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yusuna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0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panduan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70379" y="2062768"/>
            <a:ext cx="9893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6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26608" y="2062768"/>
            <a:ext cx="3305977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Lampira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merupa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bagia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lemba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erj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eleng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pelatihan.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1261" y="2661999"/>
            <a:ext cx="1185078" cy="165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240"/>
              </a:lnSpc>
              <a:spcBef>
                <a:spcPts val="61"/>
              </a:spcBef>
            </a:pPr>
            <a:r>
              <a:rPr sz="1157" b="1" spc="15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. </a:t>
            </a:r>
            <a:r>
              <a:rPr sz="1157" b="1" spc="1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6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1157" b="1" spc="21" dirty="0">
                <a:solidFill>
                  <a:srgbClr val="363435"/>
                </a:solidFill>
                <a:latin typeface="Times New Roman"/>
                <a:cs typeface="Times New Roman"/>
              </a:rPr>
              <a:t>AF</a:t>
            </a:r>
            <a:r>
              <a:rPr sz="1157" b="1" spc="-40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1157" b="1" spc="2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1157" b="1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1157" b="1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70379" y="3091568"/>
            <a:ext cx="23658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Dafta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antar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8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9804" y="7592568"/>
            <a:ext cx="7807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8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72794" y="4961808"/>
            <a:ext cx="0" cy="446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4" name="object 14"/>
          <p:cNvSpPr txBox="1"/>
          <p:nvPr/>
        </p:nvSpPr>
        <p:spPr>
          <a:xfrm>
            <a:off x="4079564" y="3342934"/>
            <a:ext cx="823040" cy="2794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296475" marR="273510" algn="ctr">
              <a:lnSpc>
                <a:spcPct val="95825"/>
              </a:lnSpc>
            </a:pP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I</a:t>
            </a:r>
            <a:r>
              <a:rPr sz="723" b="1" spc="-21" dirty="0">
                <a:solidFill>
                  <a:srgbClr val="FDFDFD"/>
                </a:solidFill>
                <a:latin typeface="Times New Roman"/>
                <a:cs typeface="Times New Roman"/>
              </a:rPr>
              <a:t>K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ON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02604" y="3342935"/>
            <a:ext cx="45929" cy="33684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2" name="object 12"/>
          <p:cNvSpPr txBox="1"/>
          <p:nvPr/>
        </p:nvSpPr>
        <p:spPr>
          <a:xfrm>
            <a:off x="4948533" y="3342934"/>
            <a:ext cx="2637007" cy="2794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864201" marR="1173757" algn="ctr">
              <a:lnSpc>
                <a:spcPct val="95825"/>
              </a:lnSpc>
            </a:pP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KETERANGAN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79564" y="3622429"/>
            <a:ext cx="823040" cy="9133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78576">
              <a:lnSpc>
                <a:spcPct val="95825"/>
              </a:lnSpc>
            </a:pPr>
            <a:r>
              <a:rPr sz="723" b="1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emeriksaan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48533" y="3622429"/>
            <a:ext cx="2637007" cy="9133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81190" marR="88079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spc="-6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berarti</a:t>
            </a:r>
            <a:r>
              <a:rPr sz="723" spc="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4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diminta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ari</a:t>
            </a:r>
            <a:r>
              <a:rPr sz="723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atau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menemui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seseo- </a:t>
            </a:r>
            <a:endParaRPr sz="723">
              <a:latin typeface="Times New Roman"/>
              <a:cs typeface="Times New Roman"/>
            </a:endParaRPr>
          </a:p>
          <a:p>
            <a:pPr marL="81190" marR="88079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rang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atau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by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ek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sumber</a:t>
            </a:r>
            <a:r>
              <a:rPr sz="723" spc="1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belajar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mendapat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79564" y="4535738"/>
            <a:ext cx="823040" cy="11245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254359">
              <a:lnSpc>
                <a:spcPct val="95825"/>
              </a:lnSpc>
            </a:pPr>
            <a:r>
              <a:rPr sz="723" b="1" spc="-18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egiatan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48533" y="4535738"/>
            <a:ext cx="2637007" cy="11245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81190" marR="86582" algn="just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spc="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berarti</a:t>
            </a:r>
            <a:r>
              <a:rPr sz="723" spc="1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1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diminta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  menulis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atat,</a:t>
            </a:r>
            <a:r>
              <a:rPr sz="723" spc="9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me- </a:t>
            </a:r>
            <a:endParaRPr sz="723">
              <a:latin typeface="Times New Roman"/>
              <a:cs typeface="Times New Roman"/>
            </a:endParaRPr>
          </a:p>
          <a:p>
            <a:pPr marL="81190" marR="86582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leng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api,</a:t>
            </a:r>
            <a:r>
              <a:rPr sz="723" spc="9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latihan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mendemonstrasi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(bermain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peran,  praktek/ </a:t>
            </a:r>
            <a:endParaRPr sz="723">
              <a:latin typeface="Times New Roman"/>
              <a:cs typeface="Times New Roman"/>
            </a:endParaRPr>
          </a:p>
          <a:p>
            <a:pPr marL="81190" marR="86582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praktikum,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esentasi)</a:t>
            </a:r>
            <a:r>
              <a:rPr sz="723" spc="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23" spc="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atat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1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pada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lembar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erja</a:t>
            </a:r>
            <a:r>
              <a:rPr sz="723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buku/ </a:t>
            </a:r>
            <a:endParaRPr sz="723">
              <a:latin typeface="Times New Roman"/>
              <a:cs typeface="Times New Roman"/>
            </a:endParaRPr>
          </a:p>
          <a:p>
            <a:pPr marL="81190" marR="86582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media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spc="-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 instruksi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79564" y="5660319"/>
            <a:ext cx="823040" cy="10510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278610" marR="204617" indent="-33437">
              <a:lnSpc>
                <a:spcPts val="831"/>
              </a:lnSpc>
            </a:pP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uju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an/ </a:t>
            </a:r>
            <a:endParaRPr sz="723">
              <a:latin typeface="Times New Roman"/>
              <a:cs typeface="Times New Roman"/>
            </a:endParaRPr>
          </a:p>
          <a:p>
            <a:pPr marL="278610" marR="204617">
              <a:lnSpc>
                <a:spcPts val="831"/>
              </a:lnSpc>
              <a:spcBef>
                <a:spcPts val="180"/>
              </a:spcBef>
            </a:pP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Manual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48533" y="5660319"/>
            <a:ext cx="2637007" cy="10510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81190" marR="88144" algn="just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spc="8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berarti</a:t>
            </a:r>
            <a:r>
              <a:rPr sz="723" spc="1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1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harus</a:t>
            </a:r>
            <a:r>
              <a:rPr sz="723" spc="1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melihat</a:t>
            </a:r>
            <a:r>
              <a:rPr sz="723" spc="1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pada</a:t>
            </a:r>
            <a:r>
              <a:rPr sz="723" spc="1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aturan,</a:t>
            </a:r>
            <a:r>
              <a:rPr sz="723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ebija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 yang </a:t>
            </a:r>
            <a:endParaRPr sz="723">
              <a:latin typeface="Times New Roman"/>
              <a:cs typeface="Times New Roman"/>
            </a:endParaRPr>
          </a:p>
          <a:p>
            <a:pPr marL="81190" marR="88144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berlaku, </a:t>
            </a:r>
            <a:r>
              <a:rPr sz="723" spc="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osedu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-p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osedu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  spesifi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atau </a:t>
            </a:r>
            <a:r>
              <a:rPr sz="723" spc="9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materi 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pelatihan/ </a:t>
            </a:r>
            <a:endParaRPr sz="723">
              <a:latin typeface="Times New Roman"/>
              <a:cs typeface="Times New Roman"/>
            </a:endParaRPr>
          </a:p>
          <a:p>
            <a:pPr marL="81190" marR="88144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sumber</a:t>
            </a:r>
            <a:r>
              <a:rPr sz="723" spc="1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spc="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</a:t>
            </a:r>
            <a:r>
              <a:rPr sz="723" spc="10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dapat</a:t>
            </a:r>
            <a:r>
              <a:rPr sz="723" spc="1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meleng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api</a:t>
            </a:r>
            <a:r>
              <a:rPr sz="723" spc="8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latihan/  aktivitas </a:t>
            </a:r>
            <a:endParaRPr sz="723">
              <a:latin typeface="Times New Roman"/>
              <a:cs typeface="Times New Roman"/>
            </a:endParaRPr>
          </a:p>
          <a:p>
            <a:pPr marL="81190" marR="88144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102"/>
          <p:cNvSpPr/>
          <p:nvPr/>
        </p:nvSpPr>
        <p:spPr>
          <a:xfrm>
            <a:off x="797878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4946237" y="1129539"/>
            <a:ext cx="2637007" cy="279493"/>
          </a:xfrm>
          <a:custGeom>
            <a:avLst/>
            <a:gdLst/>
            <a:ahLst/>
            <a:cxnLst/>
            <a:rect l="l" t="t" r="r" b="b"/>
            <a:pathLst>
              <a:path w="3645877" h="386422">
                <a:moveTo>
                  <a:pt x="0" y="386422"/>
                </a:moveTo>
                <a:lnTo>
                  <a:pt x="3645877" y="386422"/>
                </a:lnTo>
                <a:lnTo>
                  <a:pt x="3645877" y="0"/>
                </a:lnTo>
                <a:lnTo>
                  <a:pt x="0" y="0"/>
                </a:lnTo>
                <a:lnTo>
                  <a:pt x="0" y="386422"/>
                </a:lnTo>
                <a:close/>
              </a:path>
            </a:pathLst>
          </a:custGeom>
          <a:solidFill>
            <a:srgbClr val="F58E41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/>
          <p:nvPr/>
        </p:nvSpPr>
        <p:spPr>
          <a:xfrm>
            <a:off x="4946237" y="1409033"/>
            <a:ext cx="2637007" cy="922493"/>
          </a:xfrm>
          <a:custGeom>
            <a:avLst/>
            <a:gdLst/>
            <a:ahLst/>
            <a:cxnLst/>
            <a:rect l="l" t="t" r="r" b="b"/>
            <a:pathLst>
              <a:path w="3645877" h="1275422">
                <a:moveTo>
                  <a:pt x="0" y="1275422"/>
                </a:moveTo>
                <a:lnTo>
                  <a:pt x="3645877" y="1275422"/>
                </a:lnTo>
                <a:lnTo>
                  <a:pt x="3645877" y="0"/>
                </a:lnTo>
                <a:lnTo>
                  <a:pt x="0" y="0"/>
                </a:lnTo>
                <a:lnTo>
                  <a:pt x="0" y="1275422"/>
                </a:lnTo>
                <a:close/>
              </a:path>
            </a:pathLst>
          </a:custGeom>
          <a:solidFill>
            <a:srgbClr val="F2F2F3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4" name="object 34"/>
          <p:cNvSpPr/>
          <p:nvPr/>
        </p:nvSpPr>
        <p:spPr>
          <a:xfrm>
            <a:off x="4946237" y="3382621"/>
            <a:ext cx="2637007" cy="922493"/>
          </a:xfrm>
          <a:custGeom>
            <a:avLst/>
            <a:gdLst/>
            <a:ahLst/>
            <a:cxnLst/>
            <a:rect l="l" t="t" r="r" b="b"/>
            <a:pathLst>
              <a:path w="3645877" h="1275422">
                <a:moveTo>
                  <a:pt x="0" y="1275422"/>
                </a:moveTo>
                <a:lnTo>
                  <a:pt x="3645877" y="1275422"/>
                </a:lnTo>
                <a:lnTo>
                  <a:pt x="3645877" y="0"/>
                </a:lnTo>
                <a:lnTo>
                  <a:pt x="0" y="0"/>
                </a:lnTo>
                <a:lnTo>
                  <a:pt x="0" y="1275422"/>
                </a:lnTo>
                <a:close/>
              </a:path>
            </a:pathLst>
          </a:custGeom>
          <a:solidFill>
            <a:srgbClr val="F2F2F3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5" name="object 35"/>
          <p:cNvSpPr/>
          <p:nvPr/>
        </p:nvSpPr>
        <p:spPr>
          <a:xfrm>
            <a:off x="4946237" y="2331527"/>
            <a:ext cx="2637007" cy="1051093"/>
          </a:xfrm>
          <a:custGeom>
            <a:avLst/>
            <a:gdLst/>
            <a:ahLst/>
            <a:cxnLst/>
            <a:rect l="l" t="t" r="r" b="b"/>
            <a:pathLst>
              <a:path w="3645877" h="1453222">
                <a:moveTo>
                  <a:pt x="0" y="1453222"/>
                </a:moveTo>
                <a:lnTo>
                  <a:pt x="3645877" y="1453222"/>
                </a:lnTo>
                <a:lnTo>
                  <a:pt x="3645877" y="0"/>
                </a:lnTo>
                <a:lnTo>
                  <a:pt x="0" y="0"/>
                </a:lnTo>
                <a:lnTo>
                  <a:pt x="0" y="1453222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6" name="object 36"/>
          <p:cNvSpPr/>
          <p:nvPr/>
        </p:nvSpPr>
        <p:spPr>
          <a:xfrm>
            <a:off x="4946237" y="4305114"/>
            <a:ext cx="2637007" cy="922493"/>
          </a:xfrm>
          <a:custGeom>
            <a:avLst/>
            <a:gdLst/>
            <a:ahLst/>
            <a:cxnLst/>
            <a:rect l="l" t="t" r="r" b="b"/>
            <a:pathLst>
              <a:path w="3645877" h="1275422">
                <a:moveTo>
                  <a:pt x="0" y="1275422"/>
                </a:moveTo>
                <a:lnTo>
                  <a:pt x="3645877" y="1275422"/>
                </a:lnTo>
                <a:lnTo>
                  <a:pt x="3645877" y="0"/>
                </a:lnTo>
                <a:lnTo>
                  <a:pt x="0" y="0"/>
                </a:lnTo>
                <a:lnTo>
                  <a:pt x="0" y="1275422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7" name="object 37"/>
          <p:cNvSpPr/>
          <p:nvPr/>
        </p:nvSpPr>
        <p:spPr>
          <a:xfrm>
            <a:off x="4077268" y="1129539"/>
            <a:ext cx="823040" cy="279493"/>
          </a:xfrm>
          <a:custGeom>
            <a:avLst/>
            <a:gdLst/>
            <a:ahLst/>
            <a:cxnLst/>
            <a:rect l="l" t="t" r="r" b="b"/>
            <a:pathLst>
              <a:path w="1137920" h="386422">
                <a:moveTo>
                  <a:pt x="0" y="386422"/>
                </a:moveTo>
                <a:lnTo>
                  <a:pt x="1137920" y="386422"/>
                </a:lnTo>
                <a:lnTo>
                  <a:pt x="1137920" y="0"/>
                </a:lnTo>
                <a:lnTo>
                  <a:pt x="0" y="0"/>
                </a:lnTo>
                <a:lnTo>
                  <a:pt x="0" y="386422"/>
                </a:lnTo>
                <a:close/>
              </a:path>
            </a:pathLst>
          </a:custGeom>
          <a:solidFill>
            <a:srgbClr val="F58E41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8" name="object 38"/>
          <p:cNvSpPr/>
          <p:nvPr/>
        </p:nvSpPr>
        <p:spPr>
          <a:xfrm>
            <a:off x="4077268" y="1409033"/>
            <a:ext cx="823040" cy="922493"/>
          </a:xfrm>
          <a:custGeom>
            <a:avLst/>
            <a:gdLst/>
            <a:ahLst/>
            <a:cxnLst/>
            <a:rect l="l" t="t" r="r" b="b"/>
            <a:pathLst>
              <a:path w="1137920" h="1275422">
                <a:moveTo>
                  <a:pt x="0" y="1275422"/>
                </a:moveTo>
                <a:lnTo>
                  <a:pt x="1137920" y="1275422"/>
                </a:lnTo>
                <a:lnTo>
                  <a:pt x="1137920" y="0"/>
                </a:lnTo>
                <a:lnTo>
                  <a:pt x="0" y="0"/>
                </a:lnTo>
                <a:lnTo>
                  <a:pt x="0" y="1275422"/>
                </a:lnTo>
                <a:close/>
              </a:path>
            </a:pathLst>
          </a:custGeom>
          <a:solidFill>
            <a:srgbClr val="F2F2F3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9" name="object 39"/>
          <p:cNvSpPr/>
          <p:nvPr/>
        </p:nvSpPr>
        <p:spPr>
          <a:xfrm>
            <a:off x="4077268" y="3382621"/>
            <a:ext cx="823040" cy="922493"/>
          </a:xfrm>
          <a:custGeom>
            <a:avLst/>
            <a:gdLst/>
            <a:ahLst/>
            <a:cxnLst/>
            <a:rect l="l" t="t" r="r" b="b"/>
            <a:pathLst>
              <a:path w="1137920" h="1275422">
                <a:moveTo>
                  <a:pt x="0" y="1275422"/>
                </a:moveTo>
                <a:lnTo>
                  <a:pt x="1137920" y="1275422"/>
                </a:lnTo>
                <a:lnTo>
                  <a:pt x="1137920" y="0"/>
                </a:lnTo>
                <a:lnTo>
                  <a:pt x="0" y="0"/>
                </a:lnTo>
                <a:lnTo>
                  <a:pt x="0" y="1275422"/>
                </a:lnTo>
                <a:close/>
              </a:path>
            </a:pathLst>
          </a:custGeom>
          <a:solidFill>
            <a:srgbClr val="F2F2F3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0" name="object 40"/>
          <p:cNvSpPr/>
          <p:nvPr/>
        </p:nvSpPr>
        <p:spPr>
          <a:xfrm>
            <a:off x="4077268" y="2331527"/>
            <a:ext cx="823040" cy="1051093"/>
          </a:xfrm>
          <a:custGeom>
            <a:avLst/>
            <a:gdLst/>
            <a:ahLst/>
            <a:cxnLst/>
            <a:rect l="l" t="t" r="r" b="b"/>
            <a:pathLst>
              <a:path w="1137920" h="1453222">
                <a:moveTo>
                  <a:pt x="0" y="1453222"/>
                </a:moveTo>
                <a:lnTo>
                  <a:pt x="1137920" y="1453222"/>
                </a:lnTo>
                <a:lnTo>
                  <a:pt x="1137920" y="0"/>
                </a:lnTo>
                <a:lnTo>
                  <a:pt x="0" y="0"/>
                </a:lnTo>
                <a:lnTo>
                  <a:pt x="0" y="1453222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1" name="object 41"/>
          <p:cNvSpPr/>
          <p:nvPr/>
        </p:nvSpPr>
        <p:spPr>
          <a:xfrm>
            <a:off x="4077268" y="4305114"/>
            <a:ext cx="823040" cy="922493"/>
          </a:xfrm>
          <a:custGeom>
            <a:avLst/>
            <a:gdLst/>
            <a:ahLst/>
            <a:cxnLst/>
            <a:rect l="l" t="t" r="r" b="b"/>
            <a:pathLst>
              <a:path w="1137920" h="1275422">
                <a:moveTo>
                  <a:pt x="0" y="1275422"/>
                </a:moveTo>
                <a:lnTo>
                  <a:pt x="1137920" y="1275422"/>
                </a:lnTo>
                <a:lnTo>
                  <a:pt x="1137920" y="0"/>
                </a:lnTo>
                <a:lnTo>
                  <a:pt x="0" y="0"/>
                </a:lnTo>
                <a:lnTo>
                  <a:pt x="0" y="1275422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2" name="object 42"/>
          <p:cNvSpPr/>
          <p:nvPr/>
        </p:nvSpPr>
        <p:spPr>
          <a:xfrm>
            <a:off x="4077268" y="1129538"/>
            <a:ext cx="846004" cy="0"/>
          </a:xfrm>
          <a:custGeom>
            <a:avLst/>
            <a:gdLst/>
            <a:ahLst/>
            <a:cxnLst/>
            <a:rect l="l" t="t" r="r" b="b"/>
            <a:pathLst>
              <a:path w="1169670">
                <a:moveTo>
                  <a:pt x="0" y="0"/>
                </a:moveTo>
                <a:lnTo>
                  <a:pt x="1169670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3" name="object 43"/>
          <p:cNvSpPr/>
          <p:nvPr/>
        </p:nvSpPr>
        <p:spPr>
          <a:xfrm>
            <a:off x="4923273" y="1129538"/>
            <a:ext cx="2659971" cy="0"/>
          </a:xfrm>
          <a:custGeom>
            <a:avLst/>
            <a:gdLst/>
            <a:ahLst/>
            <a:cxnLst/>
            <a:rect l="l" t="t" r="r" b="b"/>
            <a:pathLst>
              <a:path w="3677627">
                <a:moveTo>
                  <a:pt x="0" y="0"/>
                </a:moveTo>
                <a:lnTo>
                  <a:pt x="3677627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4" name="object 44"/>
          <p:cNvSpPr/>
          <p:nvPr/>
        </p:nvSpPr>
        <p:spPr>
          <a:xfrm>
            <a:off x="4077268" y="1409033"/>
            <a:ext cx="823040" cy="0"/>
          </a:xfrm>
          <a:custGeom>
            <a:avLst/>
            <a:gdLst/>
            <a:ahLst/>
            <a:cxnLst/>
            <a:rect l="l" t="t" r="r" b="b"/>
            <a:pathLst>
              <a:path w="1137920">
                <a:moveTo>
                  <a:pt x="0" y="0"/>
                </a:moveTo>
                <a:lnTo>
                  <a:pt x="1137920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5" name="object 45"/>
          <p:cNvSpPr/>
          <p:nvPr/>
        </p:nvSpPr>
        <p:spPr>
          <a:xfrm>
            <a:off x="4946237" y="1409033"/>
            <a:ext cx="2637007" cy="0"/>
          </a:xfrm>
          <a:custGeom>
            <a:avLst/>
            <a:gdLst/>
            <a:ahLst/>
            <a:cxnLst/>
            <a:rect l="l" t="t" r="r" b="b"/>
            <a:pathLst>
              <a:path w="3645877">
                <a:moveTo>
                  <a:pt x="0" y="0"/>
                </a:moveTo>
                <a:lnTo>
                  <a:pt x="3645877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6" name="object 46"/>
          <p:cNvSpPr/>
          <p:nvPr/>
        </p:nvSpPr>
        <p:spPr>
          <a:xfrm>
            <a:off x="4077268" y="2331527"/>
            <a:ext cx="823040" cy="0"/>
          </a:xfrm>
          <a:custGeom>
            <a:avLst/>
            <a:gdLst/>
            <a:ahLst/>
            <a:cxnLst/>
            <a:rect l="l" t="t" r="r" b="b"/>
            <a:pathLst>
              <a:path w="1137920">
                <a:moveTo>
                  <a:pt x="0" y="0"/>
                </a:moveTo>
                <a:lnTo>
                  <a:pt x="1137920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7" name="object 47"/>
          <p:cNvSpPr/>
          <p:nvPr/>
        </p:nvSpPr>
        <p:spPr>
          <a:xfrm>
            <a:off x="4946237" y="2331527"/>
            <a:ext cx="2637007" cy="0"/>
          </a:xfrm>
          <a:custGeom>
            <a:avLst/>
            <a:gdLst/>
            <a:ahLst/>
            <a:cxnLst/>
            <a:rect l="l" t="t" r="r" b="b"/>
            <a:pathLst>
              <a:path w="3645877">
                <a:moveTo>
                  <a:pt x="0" y="0"/>
                </a:moveTo>
                <a:lnTo>
                  <a:pt x="3645877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8" name="object 48"/>
          <p:cNvSpPr/>
          <p:nvPr/>
        </p:nvSpPr>
        <p:spPr>
          <a:xfrm>
            <a:off x="4077268" y="3382623"/>
            <a:ext cx="823040" cy="0"/>
          </a:xfrm>
          <a:custGeom>
            <a:avLst/>
            <a:gdLst/>
            <a:ahLst/>
            <a:cxnLst/>
            <a:rect l="l" t="t" r="r" b="b"/>
            <a:pathLst>
              <a:path w="1137920">
                <a:moveTo>
                  <a:pt x="0" y="0"/>
                </a:moveTo>
                <a:lnTo>
                  <a:pt x="1137920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49" name="object 49"/>
          <p:cNvSpPr/>
          <p:nvPr/>
        </p:nvSpPr>
        <p:spPr>
          <a:xfrm>
            <a:off x="4946237" y="3382623"/>
            <a:ext cx="2637007" cy="0"/>
          </a:xfrm>
          <a:custGeom>
            <a:avLst/>
            <a:gdLst/>
            <a:ahLst/>
            <a:cxnLst/>
            <a:rect l="l" t="t" r="r" b="b"/>
            <a:pathLst>
              <a:path w="3645877">
                <a:moveTo>
                  <a:pt x="0" y="0"/>
                </a:moveTo>
                <a:lnTo>
                  <a:pt x="3645877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0" name="object 50"/>
          <p:cNvSpPr/>
          <p:nvPr/>
        </p:nvSpPr>
        <p:spPr>
          <a:xfrm>
            <a:off x="4077268" y="4305117"/>
            <a:ext cx="823040" cy="0"/>
          </a:xfrm>
          <a:custGeom>
            <a:avLst/>
            <a:gdLst/>
            <a:ahLst/>
            <a:cxnLst/>
            <a:rect l="l" t="t" r="r" b="b"/>
            <a:pathLst>
              <a:path w="1137920">
                <a:moveTo>
                  <a:pt x="0" y="0"/>
                </a:moveTo>
                <a:lnTo>
                  <a:pt x="1137920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1" name="object 51"/>
          <p:cNvSpPr/>
          <p:nvPr/>
        </p:nvSpPr>
        <p:spPr>
          <a:xfrm>
            <a:off x="4946237" y="4305117"/>
            <a:ext cx="2637007" cy="0"/>
          </a:xfrm>
          <a:custGeom>
            <a:avLst/>
            <a:gdLst/>
            <a:ahLst/>
            <a:cxnLst/>
            <a:rect l="l" t="t" r="r" b="b"/>
            <a:pathLst>
              <a:path w="3645877">
                <a:moveTo>
                  <a:pt x="0" y="0"/>
                </a:moveTo>
                <a:lnTo>
                  <a:pt x="3645877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2" name="object 52"/>
          <p:cNvSpPr/>
          <p:nvPr/>
        </p:nvSpPr>
        <p:spPr>
          <a:xfrm>
            <a:off x="4077268" y="5227612"/>
            <a:ext cx="846004" cy="0"/>
          </a:xfrm>
          <a:custGeom>
            <a:avLst/>
            <a:gdLst/>
            <a:ahLst/>
            <a:cxnLst/>
            <a:rect l="l" t="t" r="r" b="b"/>
            <a:pathLst>
              <a:path w="1169670">
                <a:moveTo>
                  <a:pt x="0" y="0"/>
                </a:moveTo>
                <a:lnTo>
                  <a:pt x="1169670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3" name="object 53"/>
          <p:cNvSpPr/>
          <p:nvPr/>
        </p:nvSpPr>
        <p:spPr>
          <a:xfrm>
            <a:off x="4923273" y="5227612"/>
            <a:ext cx="2659971" cy="0"/>
          </a:xfrm>
          <a:custGeom>
            <a:avLst/>
            <a:gdLst/>
            <a:ahLst/>
            <a:cxnLst/>
            <a:rect l="l" t="t" r="r" b="b"/>
            <a:pathLst>
              <a:path w="3677627">
                <a:moveTo>
                  <a:pt x="0" y="0"/>
                </a:moveTo>
                <a:lnTo>
                  <a:pt x="3677627" y="0"/>
                </a:lnTo>
              </a:path>
            </a:pathLst>
          </a:custGeom>
          <a:ln w="6350">
            <a:solidFill>
              <a:srgbClr val="7273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4" name="object 54"/>
          <p:cNvSpPr/>
          <p:nvPr/>
        </p:nvSpPr>
        <p:spPr>
          <a:xfrm>
            <a:off x="4923272" y="1131836"/>
            <a:ext cx="0" cy="277197"/>
          </a:xfrm>
          <a:custGeom>
            <a:avLst/>
            <a:gdLst/>
            <a:ahLst/>
            <a:cxnLst/>
            <a:rect l="l" t="t" r="r" b="b"/>
            <a:pathLst>
              <a:path h="383247">
                <a:moveTo>
                  <a:pt x="0" y="383247"/>
                </a:moveTo>
                <a:lnTo>
                  <a:pt x="0" y="0"/>
                </a:lnTo>
              </a:path>
            </a:pathLst>
          </a:custGeom>
          <a:ln w="63500">
            <a:solidFill>
              <a:srgbClr val="FDFDF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5" name="object 55"/>
          <p:cNvSpPr/>
          <p:nvPr/>
        </p:nvSpPr>
        <p:spPr>
          <a:xfrm>
            <a:off x="4923272" y="1409034"/>
            <a:ext cx="0" cy="922493"/>
          </a:xfrm>
          <a:custGeom>
            <a:avLst/>
            <a:gdLst/>
            <a:ahLst/>
            <a:cxnLst/>
            <a:rect l="l" t="t" r="r" b="b"/>
            <a:pathLst>
              <a:path h="1275422">
                <a:moveTo>
                  <a:pt x="0" y="1275422"/>
                </a:moveTo>
                <a:lnTo>
                  <a:pt x="0" y="0"/>
                </a:lnTo>
              </a:path>
            </a:pathLst>
          </a:custGeom>
          <a:ln w="63500">
            <a:solidFill>
              <a:srgbClr val="FDFDF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6" name="object 56"/>
          <p:cNvSpPr/>
          <p:nvPr/>
        </p:nvSpPr>
        <p:spPr>
          <a:xfrm>
            <a:off x="4923272" y="2331529"/>
            <a:ext cx="0" cy="1051093"/>
          </a:xfrm>
          <a:custGeom>
            <a:avLst/>
            <a:gdLst/>
            <a:ahLst/>
            <a:cxnLst/>
            <a:rect l="l" t="t" r="r" b="b"/>
            <a:pathLst>
              <a:path h="1453222">
                <a:moveTo>
                  <a:pt x="0" y="1453222"/>
                </a:moveTo>
                <a:lnTo>
                  <a:pt x="0" y="0"/>
                </a:lnTo>
              </a:path>
            </a:pathLst>
          </a:custGeom>
          <a:ln w="63500">
            <a:solidFill>
              <a:srgbClr val="FDFDF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7" name="object 57"/>
          <p:cNvSpPr/>
          <p:nvPr/>
        </p:nvSpPr>
        <p:spPr>
          <a:xfrm>
            <a:off x="4923272" y="3382623"/>
            <a:ext cx="0" cy="922493"/>
          </a:xfrm>
          <a:custGeom>
            <a:avLst/>
            <a:gdLst/>
            <a:ahLst/>
            <a:cxnLst/>
            <a:rect l="l" t="t" r="r" b="b"/>
            <a:pathLst>
              <a:path h="1275422">
                <a:moveTo>
                  <a:pt x="0" y="1275422"/>
                </a:moveTo>
                <a:lnTo>
                  <a:pt x="0" y="0"/>
                </a:lnTo>
              </a:path>
            </a:pathLst>
          </a:custGeom>
          <a:ln w="63500">
            <a:solidFill>
              <a:srgbClr val="FDFDF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8" name="object 58"/>
          <p:cNvSpPr/>
          <p:nvPr/>
        </p:nvSpPr>
        <p:spPr>
          <a:xfrm>
            <a:off x="4923272" y="4305118"/>
            <a:ext cx="0" cy="920197"/>
          </a:xfrm>
          <a:custGeom>
            <a:avLst/>
            <a:gdLst/>
            <a:ahLst/>
            <a:cxnLst/>
            <a:rect l="l" t="t" r="r" b="b"/>
            <a:pathLst>
              <a:path h="1272247">
                <a:moveTo>
                  <a:pt x="0" y="1272247"/>
                </a:moveTo>
                <a:lnTo>
                  <a:pt x="0" y="0"/>
                </a:lnTo>
              </a:path>
            </a:pathLst>
          </a:custGeom>
          <a:ln w="63500">
            <a:solidFill>
              <a:srgbClr val="FDFDF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59" name="object 59"/>
          <p:cNvSpPr/>
          <p:nvPr/>
        </p:nvSpPr>
        <p:spPr>
          <a:xfrm>
            <a:off x="4280072" y="1699525"/>
            <a:ext cx="425394" cy="495101"/>
          </a:xfrm>
          <a:custGeom>
            <a:avLst/>
            <a:gdLst/>
            <a:ahLst/>
            <a:cxnLst/>
            <a:rect l="l" t="t" r="r" b="b"/>
            <a:pathLst>
              <a:path w="588142" h="684518">
                <a:moveTo>
                  <a:pt x="203885" y="684518"/>
                </a:moveTo>
                <a:lnTo>
                  <a:pt x="206884" y="672909"/>
                </a:lnTo>
                <a:lnTo>
                  <a:pt x="208711" y="660642"/>
                </a:lnTo>
                <a:lnTo>
                  <a:pt x="209448" y="647936"/>
                </a:lnTo>
                <a:lnTo>
                  <a:pt x="209180" y="635012"/>
                </a:lnTo>
                <a:lnTo>
                  <a:pt x="207990" y="622089"/>
                </a:lnTo>
                <a:lnTo>
                  <a:pt x="205962" y="609388"/>
                </a:lnTo>
                <a:lnTo>
                  <a:pt x="200750" y="595187"/>
                </a:lnTo>
                <a:lnTo>
                  <a:pt x="192136" y="585183"/>
                </a:lnTo>
                <a:lnTo>
                  <a:pt x="180622" y="578512"/>
                </a:lnTo>
                <a:lnTo>
                  <a:pt x="176352" y="577191"/>
                </a:lnTo>
                <a:lnTo>
                  <a:pt x="163902" y="574606"/>
                </a:lnTo>
                <a:lnTo>
                  <a:pt x="151288" y="572997"/>
                </a:lnTo>
                <a:lnTo>
                  <a:pt x="138587" y="572376"/>
                </a:lnTo>
                <a:lnTo>
                  <a:pt x="134416" y="572390"/>
                </a:lnTo>
                <a:lnTo>
                  <a:pt x="121746" y="572951"/>
                </a:lnTo>
                <a:lnTo>
                  <a:pt x="109085" y="573700"/>
                </a:lnTo>
                <a:lnTo>
                  <a:pt x="96443" y="573837"/>
                </a:lnTo>
                <a:lnTo>
                  <a:pt x="90741" y="573482"/>
                </a:lnTo>
                <a:lnTo>
                  <a:pt x="77587" y="571077"/>
                </a:lnTo>
                <a:lnTo>
                  <a:pt x="66290" y="566519"/>
                </a:lnTo>
                <a:lnTo>
                  <a:pt x="57204" y="559921"/>
                </a:lnTo>
                <a:lnTo>
                  <a:pt x="50685" y="551395"/>
                </a:lnTo>
                <a:lnTo>
                  <a:pt x="47087" y="541055"/>
                </a:lnTo>
                <a:lnTo>
                  <a:pt x="46764" y="529013"/>
                </a:lnTo>
                <a:lnTo>
                  <a:pt x="50070" y="515381"/>
                </a:lnTo>
                <a:lnTo>
                  <a:pt x="51003" y="512954"/>
                </a:lnTo>
                <a:lnTo>
                  <a:pt x="54044" y="499352"/>
                </a:lnTo>
                <a:lnTo>
                  <a:pt x="51771" y="488222"/>
                </a:lnTo>
                <a:lnTo>
                  <a:pt x="46995" y="478770"/>
                </a:lnTo>
                <a:lnTo>
                  <a:pt x="45262" y="475730"/>
                </a:lnTo>
                <a:lnTo>
                  <a:pt x="40059" y="461776"/>
                </a:lnTo>
                <a:lnTo>
                  <a:pt x="40706" y="451094"/>
                </a:lnTo>
                <a:lnTo>
                  <a:pt x="44703" y="442258"/>
                </a:lnTo>
                <a:lnTo>
                  <a:pt x="49553" y="433839"/>
                </a:lnTo>
                <a:lnTo>
                  <a:pt x="52756" y="424411"/>
                </a:lnTo>
                <a:lnTo>
                  <a:pt x="53022" y="421197"/>
                </a:lnTo>
                <a:lnTo>
                  <a:pt x="53187" y="412383"/>
                </a:lnTo>
                <a:lnTo>
                  <a:pt x="46050" y="405372"/>
                </a:lnTo>
                <a:lnTo>
                  <a:pt x="37274" y="404445"/>
                </a:lnTo>
                <a:lnTo>
                  <a:pt x="23684" y="401275"/>
                </a:lnTo>
                <a:lnTo>
                  <a:pt x="12399" y="395410"/>
                </a:lnTo>
                <a:lnTo>
                  <a:pt x="6819" y="390717"/>
                </a:lnTo>
                <a:lnTo>
                  <a:pt x="901" y="384684"/>
                </a:lnTo>
                <a:lnTo>
                  <a:pt x="0" y="375324"/>
                </a:lnTo>
                <a:lnTo>
                  <a:pt x="4419" y="368123"/>
                </a:lnTo>
                <a:lnTo>
                  <a:pt x="12643" y="354764"/>
                </a:lnTo>
                <a:lnTo>
                  <a:pt x="19892" y="342993"/>
                </a:lnTo>
                <a:lnTo>
                  <a:pt x="26243" y="332601"/>
                </a:lnTo>
                <a:lnTo>
                  <a:pt x="31773" y="323380"/>
                </a:lnTo>
                <a:lnTo>
                  <a:pt x="36558" y="315121"/>
                </a:lnTo>
                <a:lnTo>
                  <a:pt x="40675" y="307614"/>
                </a:lnTo>
                <a:lnTo>
                  <a:pt x="44200" y="300652"/>
                </a:lnTo>
                <a:lnTo>
                  <a:pt x="47211" y="294026"/>
                </a:lnTo>
                <a:lnTo>
                  <a:pt x="49782" y="287526"/>
                </a:lnTo>
                <a:lnTo>
                  <a:pt x="51992" y="280944"/>
                </a:lnTo>
                <a:lnTo>
                  <a:pt x="53916" y="274072"/>
                </a:lnTo>
                <a:lnTo>
                  <a:pt x="55631" y="266700"/>
                </a:lnTo>
                <a:lnTo>
                  <a:pt x="57214" y="258620"/>
                </a:lnTo>
                <a:lnTo>
                  <a:pt x="58741" y="249623"/>
                </a:lnTo>
                <a:lnTo>
                  <a:pt x="60289" y="239500"/>
                </a:lnTo>
                <a:lnTo>
                  <a:pt x="61934" y="228043"/>
                </a:lnTo>
                <a:lnTo>
                  <a:pt x="63753" y="215043"/>
                </a:lnTo>
                <a:lnTo>
                  <a:pt x="65822" y="200290"/>
                </a:lnTo>
                <a:lnTo>
                  <a:pt x="71018" y="164695"/>
                </a:lnTo>
                <a:lnTo>
                  <a:pt x="77513" y="138154"/>
                </a:lnTo>
                <a:lnTo>
                  <a:pt x="89126" y="111546"/>
                </a:lnTo>
                <a:lnTo>
                  <a:pt x="105939" y="85781"/>
                </a:lnTo>
                <a:lnTo>
                  <a:pt x="128031" y="61775"/>
                </a:lnTo>
                <a:lnTo>
                  <a:pt x="155482" y="40441"/>
                </a:lnTo>
                <a:lnTo>
                  <a:pt x="171243" y="31061"/>
                </a:lnTo>
                <a:lnTo>
                  <a:pt x="188374" y="22692"/>
                </a:lnTo>
                <a:lnTo>
                  <a:pt x="206885" y="15447"/>
                </a:lnTo>
                <a:lnTo>
                  <a:pt x="226785" y="9442"/>
                </a:lnTo>
                <a:lnTo>
                  <a:pt x="248086" y="4789"/>
                </a:lnTo>
                <a:lnTo>
                  <a:pt x="270798" y="1604"/>
                </a:lnTo>
                <a:lnTo>
                  <a:pt x="294929" y="0"/>
                </a:lnTo>
                <a:lnTo>
                  <a:pt x="320491" y="91"/>
                </a:lnTo>
                <a:lnTo>
                  <a:pt x="347493" y="1992"/>
                </a:lnTo>
                <a:lnTo>
                  <a:pt x="375945" y="5818"/>
                </a:lnTo>
                <a:lnTo>
                  <a:pt x="401141" y="10712"/>
                </a:lnTo>
                <a:lnTo>
                  <a:pt x="425974" y="17264"/>
                </a:lnTo>
                <a:lnTo>
                  <a:pt x="450101" y="25797"/>
                </a:lnTo>
                <a:lnTo>
                  <a:pt x="473181" y="36635"/>
                </a:lnTo>
                <a:lnTo>
                  <a:pt x="491655" y="47855"/>
                </a:lnTo>
                <a:lnTo>
                  <a:pt x="514289" y="65850"/>
                </a:lnTo>
                <a:lnTo>
                  <a:pt x="534439" y="87194"/>
                </a:lnTo>
                <a:lnTo>
                  <a:pt x="551821" y="111638"/>
                </a:lnTo>
                <a:lnTo>
                  <a:pt x="566149" y="138935"/>
                </a:lnTo>
                <a:lnTo>
                  <a:pt x="577138" y="168837"/>
                </a:lnTo>
                <a:lnTo>
                  <a:pt x="584506" y="201094"/>
                </a:lnTo>
                <a:lnTo>
                  <a:pt x="587966" y="235461"/>
                </a:lnTo>
                <a:lnTo>
                  <a:pt x="588142" y="253357"/>
                </a:lnTo>
                <a:lnTo>
                  <a:pt x="587234" y="271688"/>
                </a:lnTo>
                <a:lnTo>
                  <a:pt x="585208" y="290421"/>
                </a:lnTo>
                <a:lnTo>
                  <a:pt x="582027" y="309527"/>
                </a:lnTo>
                <a:lnTo>
                  <a:pt x="577655" y="328974"/>
                </a:lnTo>
                <a:lnTo>
                  <a:pt x="572058" y="348730"/>
                </a:lnTo>
                <a:lnTo>
                  <a:pt x="564304" y="371259"/>
                </a:lnTo>
                <a:lnTo>
                  <a:pt x="555410" y="394098"/>
                </a:lnTo>
                <a:lnTo>
                  <a:pt x="545955" y="417234"/>
                </a:lnTo>
                <a:lnTo>
                  <a:pt x="541198" y="428909"/>
                </a:lnTo>
                <a:lnTo>
                  <a:pt x="536518" y="440653"/>
                </a:lnTo>
                <a:lnTo>
                  <a:pt x="531988" y="452465"/>
                </a:lnTo>
                <a:lnTo>
                  <a:pt x="527680" y="464342"/>
                </a:lnTo>
                <a:lnTo>
                  <a:pt x="523666" y="476282"/>
                </a:lnTo>
                <a:lnTo>
                  <a:pt x="520018" y="488285"/>
                </a:lnTo>
                <a:lnTo>
                  <a:pt x="516809" y="500348"/>
                </a:lnTo>
                <a:lnTo>
                  <a:pt x="514112" y="512470"/>
                </a:lnTo>
                <a:lnTo>
                  <a:pt x="511999" y="524649"/>
                </a:lnTo>
                <a:lnTo>
                  <a:pt x="510542" y="536883"/>
                </a:lnTo>
                <a:lnTo>
                  <a:pt x="509813" y="549170"/>
                </a:lnTo>
                <a:lnTo>
                  <a:pt x="509886" y="561509"/>
                </a:lnTo>
                <a:lnTo>
                  <a:pt x="510832" y="573898"/>
                </a:lnTo>
                <a:lnTo>
                  <a:pt x="512724" y="586335"/>
                </a:lnTo>
                <a:lnTo>
                  <a:pt x="535343" y="679197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0" name="object 60"/>
          <p:cNvSpPr/>
          <p:nvPr/>
        </p:nvSpPr>
        <p:spPr>
          <a:xfrm>
            <a:off x="4423790" y="1779946"/>
            <a:ext cx="185956" cy="268453"/>
          </a:xfrm>
          <a:custGeom>
            <a:avLst/>
            <a:gdLst/>
            <a:ahLst/>
            <a:cxnLst/>
            <a:rect l="l" t="t" r="r" b="b"/>
            <a:pathLst>
              <a:path w="257100" h="371158">
                <a:moveTo>
                  <a:pt x="58815" y="304420"/>
                </a:moveTo>
                <a:lnTo>
                  <a:pt x="58815" y="313729"/>
                </a:lnTo>
                <a:lnTo>
                  <a:pt x="60626" y="328090"/>
                </a:lnTo>
                <a:lnTo>
                  <a:pt x="65758" y="341119"/>
                </a:lnTo>
                <a:lnTo>
                  <a:pt x="73757" y="352364"/>
                </a:lnTo>
                <a:lnTo>
                  <a:pt x="84173" y="361372"/>
                </a:lnTo>
                <a:lnTo>
                  <a:pt x="96551" y="367691"/>
                </a:lnTo>
                <a:lnTo>
                  <a:pt x="110440" y="370868"/>
                </a:lnTo>
                <a:lnTo>
                  <a:pt x="116244" y="371158"/>
                </a:lnTo>
                <a:lnTo>
                  <a:pt x="140831" y="371158"/>
                </a:lnTo>
                <a:lnTo>
                  <a:pt x="155197" y="369347"/>
                </a:lnTo>
                <a:lnTo>
                  <a:pt x="168228" y="364215"/>
                </a:lnTo>
                <a:lnTo>
                  <a:pt x="179472" y="356216"/>
                </a:lnTo>
                <a:lnTo>
                  <a:pt x="188478" y="345800"/>
                </a:lnTo>
                <a:lnTo>
                  <a:pt x="194795" y="333422"/>
                </a:lnTo>
                <a:lnTo>
                  <a:pt x="197971" y="319533"/>
                </a:lnTo>
                <a:lnTo>
                  <a:pt x="198261" y="313729"/>
                </a:lnTo>
                <a:lnTo>
                  <a:pt x="198261" y="304420"/>
                </a:lnTo>
                <a:lnTo>
                  <a:pt x="197448" y="272835"/>
                </a:lnTo>
                <a:lnTo>
                  <a:pt x="197448" y="272365"/>
                </a:lnTo>
                <a:lnTo>
                  <a:pt x="198574" y="259317"/>
                </a:lnTo>
                <a:lnTo>
                  <a:pt x="201896" y="246767"/>
                </a:lnTo>
                <a:lnTo>
                  <a:pt x="207332" y="235017"/>
                </a:lnTo>
                <a:lnTo>
                  <a:pt x="214799" y="224373"/>
                </a:lnTo>
                <a:lnTo>
                  <a:pt x="219038" y="219787"/>
                </a:lnTo>
                <a:lnTo>
                  <a:pt x="227636" y="210380"/>
                </a:lnTo>
                <a:lnTo>
                  <a:pt x="235279" y="200155"/>
                </a:lnTo>
                <a:lnTo>
                  <a:pt x="241895" y="189181"/>
                </a:lnTo>
                <a:lnTo>
                  <a:pt x="247413" y="177530"/>
                </a:lnTo>
                <a:lnTo>
                  <a:pt x="251761" y="165273"/>
                </a:lnTo>
                <a:lnTo>
                  <a:pt x="254867" y="152481"/>
                </a:lnTo>
                <a:lnTo>
                  <a:pt x="256659" y="139224"/>
                </a:lnTo>
                <a:lnTo>
                  <a:pt x="257100" y="128512"/>
                </a:lnTo>
                <a:lnTo>
                  <a:pt x="256321" y="114276"/>
                </a:lnTo>
                <a:lnTo>
                  <a:pt x="254037" y="100494"/>
                </a:lnTo>
                <a:lnTo>
                  <a:pt x="250333" y="87246"/>
                </a:lnTo>
                <a:lnTo>
                  <a:pt x="245289" y="74616"/>
                </a:lnTo>
                <a:lnTo>
                  <a:pt x="238989" y="62685"/>
                </a:lnTo>
                <a:lnTo>
                  <a:pt x="231515" y="51537"/>
                </a:lnTo>
                <a:lnTo>
                  <a:pt x="222949" y="41254"/>
                </a:lnTo>
                <a:lnTo>
                  <a:pt x="213374" y="31917"/>
                </a:lnTo>
                <a:lnTo>
                  <a:pt x="202872" y="23610"/>
                </a:lnTo>
                <a:lnTo>
                  <a:pt x="191525" y="16415"/>
                </a:lnTo>
                <a:lnTo>
                  <a:pt x="179416" y="10414"/>
                </a:lnTo>
                <a:lnTo>
                  <a:pt x="166628" y="5689"/>
                </a:lnTo>
                <a:lnTo>
                  <a:pt x="153242" y="2324"/>
                </a:lnTo>
                <a:lnTo>
                  <a:pt x="139342" y="400"/>
                </a:lnTo>
                <a:lnTo>
                  <a:pt x="125009" y="0"/>
                </a:lnTo>
                <a:lnTo>
                  <a:pt x="119419" y="267"/>
                </a:lnTo>
                <a:lnTo>
                  <a:pt x="105334" y="2037"/>
                </a:lnTo>
                <a:lnTo>
                  <a:pt x="91743" y="5313"/>
                </a:lnTo>
                <a:lnTo>
                  <a:pt x="78736" y="10006"/>
                </a:lnTo>
                <a:lnTo>
                  <a:pt x="66403" y="16028"/>
                </a:lnTo>
                <a:lnTo>
                  <a:pt x="54834" y="23289"/>
                </a:lnTo>
                <a:lnTo>
                  <a:pt x="44120" y="31701"/>
                </a:lnTo>
                <a:lnTo>
                  <a:pt x="34350" y="41175"/>
                </a:lnTo>
                <a:lnTo>
                  <a:pt x="25616" y="51622"/>
                </a:lnTo>
                <a:lnTo>
                  <a:pt x="18007" y="62953"/>
                </a:lnTo>
                <a:lnTo>
                  <a:pt x="11614" y="75080"/>
                </a:lnTo>
                <a:lnTo>
                  <a:pt x="6526" y="87913"/>
                </a:lnTo>
                <a:lnTo>
                  <a:pt x="2835" y="101364"/>
                </a:lnTo>
                <a:lnTo>
                  <a:pt x="629" y="115344"/>
                </a:lnTo>
                <a:lnTo>
                  <a:pt x="0" y="131158"/>
                </a:lnTo>
                <a:lnTo>
                  <a:pt x="941" y="144353"/>
                </a:lnTo>
                <a:lnTo>
                  <a:pt x="3178" y="157145"/>
                </a:lnTo>
                <a:lnTo>
                  <a:pt x="6643" y="169470"/>
                </a:lnTo>
                <a:lnTo>
                  <a:pt x="11271" y="181261"/>
                </a:lnTo>
                <a:lnTo>
                  <a:pt x="16995" y="192451"/>
                </a:lnTo>
                <a:lnTo>
                  <a:pt x="23749" y="202974"/>
                </a:lnTo>
                <a:lnTo>
                  <a:pt x="31465" y="212763"/>
                </a:lnTo>
                <a:lnTo>
                  <a:pt x="36920" y="218656"/>
                </a:lnTo>
                <a:lnTo>
                  <a:pt x="45358" y="228702"/>
                </a:lnTo>
                <a:lnTo>
                  <a:pt x="52005" y="239851"/>
                </a:lnTo>
                <a:lnTo>
                  <a:pt x="56684" y="251890"/>
                </a:lnTo>
                <a:lnTo>
                  <a:pt x="59221" y="264606"/>
                </a:lnTo>
                <a:lnTo>
                  <a:pt x="59640" y="272377"/>
                </a:lnTo>
                <a:lnTo>
                  <a:pt x="59640" y="272835"/>
                </a:lnTo>
                <a:lnTo>
                  <a:pt x="128538" y="272835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1" name="object 61"/>
          <p:cNvSpPr/>
          <p:nvPr/>
        </p:nvSpPr>
        <p:spPr>
          <a:xfrm>
            <a:off x="4487430" y="2046755"/>
            <a:ext cx="58669" cy="39746"/>
          </a:xfrm>
          <a:custGeom>
            <a:avLst/>
            <a:gdLst/>
            <a:ahLst/>
            <a:cxnLst/>
            <a:rect l="l" t="t" r="r" b="b"/>
            <a:pathLst>
              <a:path w="81114" h="54952">
                <a:moveTo>
                  <a:pt x="0" y="139"/>
                </a:moveTo>
                <a:lnTo>
                  <a:pt x="0" y="14389"/>
                </a:lnTo>
                <a:lnTo>
                  <a:pt x="2518" y="28495"/>
                </a:lnTo>
                <a:lnTo>
                  <a:pt x="9470" y="40447"/>
                </a:lnTo>
                <a:lnTo>
                  <a:pt x="19951" y="49338"/>
                </a:lnTo>
                <a:lnTo>
                  <a:pt x="33055" y="54261"/>
                </a:lnTo>
                <a:lnTo>
                  <a:pt x="40551" y="54952"/>
                </a:lnTo>
                <a:lnTo>
                  <a:pt x="54655" y="52433"/>
                </a:lnTo>
                <a:lnTo>
                  <a:pt x="66606" y="45479"/>
                </a:lnTo>
                <a:lnTo>
                  <a:pt x="75497" y="34997"/>
                </a:lnTo>
                <a:lnTo>
                  <a:pt x="80422" y="21893"/>
                </a:lnTo>
                <a:lnTo>
                  <a:pt x="81114" y="14389"/>
                </a:lnTo>
                <a:lnTo>
                  <a:pt x="81114" y="0"/>
                </a:lnTo>
              </a:path>
            </a:pathLst>
          </a:custGeom>
          <a:ln w="15239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2" name="object 62"/>
          <p:cNvSpPr/>
          <p:nvPr/>
        </p:nvSpPr>
        <p:spPr>
          <a:xfrm>
            <a:off x="4516760" y="1736802"/>
            <a:ext cx="0" cy="21329"/>
          </a:xfrm>
          <a:custGeom>
            <a:avLst/>
            <a:gdLst/>
            <a:ahLst/>
            <a:cxnLst/>
            <a:rect l="l" t="t" r="r" b="b"/>
            <a:pathLst>
              <a:path h="29489">
                <a:moveTo>
                  <a:pt x="0" y="29489"/>
                </a:moveTo>
                <a:lnTo>
                  <a:pt x="0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3" name="object 63"/>
          <p:cNvSpPr/>
          <p:nvPr/>
        </p:nvSpPr>
        <p:spPr>
          <a:xfrm>
            <a:off x="4470189" y="1745859"/>
            <a:ext cx="7293" cy="20052"/>
          </a:xfrm>
          <a:custGeom>
            <a:avLst/>
            <a:gdLst/>
            <a:ahLst/>
            <a:cxnLst/>
            <a:rect l="l" t="t" r="r" b="b"/>
            <a:pathLst>
              <a:path w="10083" h="27724">
                <a:moveTo>
                  <a:pt x="10083" y="27724"/>
                </a:moveTo>
                <a:lnTo>
                  <a:pt x="0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4" name="object 64"/>
          <p:cNvSpPr/>
          <p:nvPr/>
        </p:nvSpPr>
        <p:spPr>
          <a:xfrm>
            <a:off x="4429524" y="1770302"/>
            <a:ext cx="13714" cy="16341"/>
          </a:xfrm>
          <a:custGeom>
            <a:avLst/>
            <a:gdLst/>
            <a:ahLst/>
            <a:cxnLst/>
            <a:rect l="l" t="t" r="r" b="b"/>
            <a:pathLst>
              <a:path w="18961" h="22593">
                <a:moveTo>
                  <a:pt x="18961" y="22593"/>
                </a:moveTo>
                <a:lnTo>
                  <a:pt x="0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5" name="object 65"/>
          <p:cNvSpPr/>
          <p:nvPr/>
        </p:nvSpPr>
        <p:spPr>
          <a:xfrm>
            <a:off x="4399670" y="1807173"/>
            <a:ext cx="18481" cy="10674"/>
          </a:xfrm>
          <a:custGeom>
            <a:avLst/>
            <a:gdLst/>
            <a:ahLst/>
            <a:cxnLst/>
            <a:rect l="l" t="t" r="r" b="b"/>
            <a:pathLst>
              <a:path w="25552" h="14757">
                <a:moveTo>
                  <a:pt x="25552" y="14757"/>
                </a:moveTo>
                <a:lnTo>
                  <a:pt x="0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6" name="object 66"/>
          <p:cNvSpPr/>
          <p:nvPr/>
        </p:nvSpPr>
        <p:spPr>
          <a:xfrm>
            <a:off x="4556038" y="1745859"/>
            <a:ext cx="7293" cy="20052"/>
          </a:xfrm>
          <a:custGeom>
            <a:avLst/>
            <a:gdLst/>
            <a:ahLst/>
            <a:cxnLst/>
            <a:rect l="l" t="t" r="r" b="b"/>
            <a:pathLst>
              <a:path w="10083" h="27724">
                <a:moveTo>
                  <a:pt x="0" y="27724"/>
                </a:moveTo>
                <a:lnTo>
                  <a:pt x="10083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7" name="object 67"/>
          <p:cNvSpPr/>
          <p:nvPr/>
        </p:nvSpPr>
        <p:spPr>
          <a:xfrm>
            <a:off x="4590283" y="1770302"/>
            <a:ext cx="13714" cy="16341"/>
          </a:xfrm>
          <a:custGeom>
            <a:avLst/>
            <a:gdLst/>
            <a:ahLst/>
            <a:cxnLst/>
            <a:rect l="l" t="t" r="r" b="b"/>
            <a:pathLst>
              <a:path w="18961" h="22593">
                <a:moveTo>
                  <a:pt x="0" y="22593"/>
                </a:moveTo>
                <a:lnTo>
                  <a:pt x="18961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8" name="object 68"/>
          <p:cNvSpPr/>
          <p:nvPr/>
        </p:nvSpPr>
        <p:spPr>
          <a:xfrm>
            <a:off x="4615369" y="1807173"/>
            <a:ext cx="18481" cy="10674"/>
          </a:xfrm>
          <a:custGeom>
            <a:avLst/>
            <a:gdLst/>
            <a:ahLst/>
            <a:cxnLst/>
            <a:rect l="l" t="t" r="r" b="b"/>
            <a:pathLst>
              <a:path w="25552" h="14757">
                <a:moveTo>
                  <a:pt x="0" y="14757"/>
                </a:moveTo>
                <a:lnTo>
                  <a:pt x="25552" y="0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69" name="object 69"/>
          <p:cNvSpPr/>
          <p:nvPr/>
        </p:nvSpPr>
        <p:spPr>
          <a:xfrm>
            <a:off x="4516760" y="2086502"/>
            <a:ext cx="0" cy="108125"/>
          </a:xfrm>
          <a:custGeom>
            <a:avLst/>
            <a:gdLst/>
            <a:ahLst/>
            <a:cxnLst/>
            <a:rect l="l" t="t" r="r" b="b"/>
            <a:pathLst>
              <a:path h="149491">
                <a:moveTo>
                  <a:pt x="0" y="0"/>
                </a:moveTo>
                <a:lnTo>
                  <a:pt x="0" y="149491"/>
                </a:lnTo>
              </a:path>
            </a:pathLst>
          </a:custGeom>
          <a:ln w="15240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0" name="object 70"/>
          <p:cNvSpPr/>
          <p:nvPr/>
        </p:nvSpPr>
        <p:spPr>
          <a:xfrm>
            <a:off x="4446728" y="1801957"/>
            <a:ext cx="140560" cy="63280"/>
          </a:xfrm>
          <a:custGeom>
            <a:avLst/>
            <a:gdLst/>
            <a:ahLst/>
            <a:cxnLst/>
            <a:rect l="l" t="t" r="r" b="b"/>
            <a:pathLst>
              <a:path w="194335" h="87490">
                <a:moveTo>
                  <a:pt x="96862" y="0"/>
                </a:moveTo>
                <a:lnTo>
                  <a:pt x="92163" y="76"/>
                </a:lnTo>
                <a:lnTo>
                  <a:pt x="75897" y="2231"/>
                </a:lnTo>
                <a:lnTo>
                  <a:pt x="62666" y="6137"/>
                </a:lnTo>
                <a:lnTo>
                  <a:pt x="50260" y="11810"/>
                </a:lnTo>
                <a:lnTo>
                  <a:pt x="38830" y="19097"/>
                </a:lnTo>
                <a:lnTo>
                  <a:pt x="28529" y="27848"/>
                </a:lnTo>
                <a:lnTo>
                  <a:pt x="19508" y="37912"/>
                </a:lnTo>
                <a:lnTo>
                  <a:pt x="11920" y="49137"/>
                </a:lnTo>
                <a:lnTo>
                  <a:pt x="5917" y="61372"/>
                </a:lnTo>
                <a:lnTo>
                  <a:pt x="1650" y="74467"/>
                </a:lnTo>
                <a:lnTo>
                  <a:pt x="0" y="82588"/>
                </a:lnTo>
                <a:lnTo>
                  <a:pt x="10366" y="75207"/>
                </a:lnTo>
                <a:lnTo>
                  <a:pt x="21303" y="68706"/>
                </a:lnTo>
                <a:lnTo>
                  <a:pt x="30619" y="64109"/>
                </a:lnTo>
                <a:lnTo>
                  <a:pt x="42287" y="59454"/>
                </a:lnTo>
                <a:lnTo>
                  <a:pt x="54296" y="55790"/>
                </a:lnTo>
                <a:lnTo>
                  <a:pt x="66566" y="53118"/>
                </a:lnTo>
                <a:lnTo>
                  <a:pt x="79015" y="51436"/>
                </a:lnTo>
                <a:lnTo>
                  <a:pt x="91562" y="50744"/>
                </a:lnTo>
                <a:lnTo>
                  <a:pt x="104126" y="51039"/>
                </a:lnTo>
                <a:lnTo>
                  <a:pt x="116625" y="52322"/>
                </a:lnTo>
                <a:lnTo>
                  <a:pt x="128979" y="54591"/>
                </a:lnTo>
                <a:lnTo>
                  <a:pt x="141105" y="57846"/>
                </a:lnTo>
                <a:lnTo>
                  <a:pt x="152923" y="62085"/>
                </a:lnTo>
                <a:lnTo>
                  <a:pt x="161569" y="65925"/>
                </a:lnTo>
                <a:lnTo>
                  <a:pt x="172783" y="71961"/>
                </a:lnTo>
                <a:lnTo>
                  <a:pt x="183432" y="78934"/>
                </a:lnTo>
                <a:lnTo>
                  <a:pt x="193475" y="86758"/>
                </a:lnTo>
                <a:lnTo>
                  <a:pt x="194335" y="87490"/>
                </a:lnTo>
                <a:lnTo>
                  <a:pt x="192119" y="74677"/>
                </a:lnTo>
                <a:lnTo>
                  <a:pt x="188263" y="62394"/>
                </a:lnTo>
                <a:lnTo>
                  <a:pt x="182818" y="50760"/>
                </a:lnTo>
                <a:lnTo>
                  <a:pt x="175832" y="39896"/>
                </a:lnTo>
                <a:lnTo>
                  <a:pt x="167356" y="29921"/>
                </a:lnTo>
                <a:lnTo>
                  <a:pt x="163728" y="26365"/>
                </a:lnTo>
                <a:lnTo>
                  <a:pt x="153531" y="18026"/>
                </a:lnTo>
                <a:lnTo>
                  <a:pt x="142490" y="11214"/>
                </a:lnTo>
                <a:lnTo>
                  <a:pt x="130728" y="5973"/>
                </a:lnTo>
                <a:lnTo>
                  <a:pt x="118368" y="2345"/>
                </a:lnTo>
                <a:lnTo>
                  <a:pt x="105530" y="373"/>
                </a:lnTo>
                <a:lnTo>
                  <a:pt x="96862" y="0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1" name="object 71"/>
          <p:cNvSpPr/>
          <p:nvPr/>
        </p:nvSpPr>
        <p:spPr>
          <a:xfrm>
            <a:off x="4382522" y="2744386"/>
            <a:ext cx="190475" cy="177955"/>
          </a:xfrm>
          <a:custGeom>
            <a:avLst/>
            <a:gdLst/>
            <a:ahLst/>
            <a:cxnLst/>
            <a:rect l="l" t="t" r="r" b="b"/>
            <a:pathLst>
              <a:path w="263347" h="246037">
                <a:moveTo>
                  <a:pt x="46926" y="200456"/>
                </a:moveTo>
                <a:lnTo>
                  <a:pt x="0" y="246037"/>
                </a:lnTo>
                <a:lnTo>
                  <a:pt x="0" y="127139"/>
                </a:lnTo>
                <a:lnTo>
                  <a:pt x="0" y="48640"/>
                </a:lnTo>
                <a:lnTo>
                  <a:pt x="2122" y="34388"/>
                </a:lnTo>
                <a:lnTo>
                  <a:pt x="8068" y="21805"/>
                </a:lnTo>
                <a:lnTo>
                  <a:pt x="17207" y="11522"/>
                </a:lnTo>
                <a:lnTo>
                  <a:pt x="28909" y="4169"/>
                </a:lnTo>
                <a:lnTo>
                  <a:pt x="42543" y="378"/>
                </a:lnTo>
                <a:lnTo>
                  <a:pt x="48640" y="0"/>
                </a:lnTo>
                <a:lnTo>
                  <a:pt x="214693" y="0"/>
                </a:lnTo>
                <a:lnTo>
                  <a:pt x="228950" y="2121"/>
                </a:lnTo>
                <a:lnTo>
                  <a:pt x="241535" y="8066"/>
                </a:lnTo>
                <a:lnTo>
                  <a:pt x="251820" y="17203"/>
                </a:lnTo>
                <a:lnTo>
                  <a:pt x="259174" y="28902"/>
                </a:lnTo>
                <a:lnTo>
                  <a:pt x="262967" y="42533"/>
                </a:lnTo>
                <a:lnTo>
                  <a:pt x="263347" y="48640"/>
                </a:lnTo>
                <a:lnTo>
                  <a:pt x="263347" y="151803"/>
                </a:lnTo>
                <a:lnTo>
                  <a:pt x="261226" y="166058"/>
                </a:lnTo>
                <a:lnTo>
                  <a:pt x="255282" y="178642"/>
                </a:lnTo>
                <a:lnTo>
                  <a:pt x="246145" y="188926"/>
                </a:lnTo>
                <a:lnTo>
                  <a:pt x="234446" y="196280"/>
                </a:lnTo>
                <a:lnTo>
                  <a:pt x="220812" y="200075"/>
                </a:lnTo>
                <a:lnTo>
                  <a:pt x="214693" y="200456"/>
                </a:lnTo>
                <a:lnTo>
                  <a:pt x="46926" y="200456"/>
                </a:lnTo>
                <a:close/>
              </a:path>
            </a:pathLst>
          </a:custGeom>
          <a:ln w="16255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2" name="object 72"/>
          <p:cNvSpPr/>
          <p:nvPr/>
        </p:nvSpPr>
        <p:spPr>
          <a:xfrm>
            <a:off x="4402666" y="2985088"/>
            <a:ext cx="37588" cy="131300"/>
          </a:xfrm>
          <a:custGeom>
            <a:avLst/>
            <a:gdLst/>
            <a:ahLst/>
            <a:cxnLst/>
            <a:rect l="l" t="t" r="r" b="b"/>
            <a:pathLst>
              <a:path w="51968" h="181533">
                <a:moveTo>
                  <a:pt x="0" y="0"/>
                </a:moveTo>
                <a:lnTo>
                  <a:pt x="35039" y="28803"/>
                </a:lnTo>
                <a:lnTo>
                  <a:pt x="43906" y="38485"/>
                </a:lnTo>
                <a:lnTo>
                  <a:pt x="49653" y="50135"/>
                </a:lnTo>
                <a:lnTo>
                  <a:pt x="51942" y="63030"/>
                </a:lnTo>
                <a:lnTo>
                  <a:pt x="51968" y="64592"/>
                </a:lnTo>
                <a:lnTo>
                  <a:pt x="51968" y="139941"/>
                </a:lnTo>
                <a:lnTo>
                  <a:pt x="49507" y="154067"/>
                </a:lnTo>
                <a:lnTo>
                  <a:pt x="42699" y="166115"/>
                </a:lnTo>
                <a:lnTo>
                  <a:pt x="32406" y="175222"/>
                </a:lnTo>
                <a:lnTo>
                  <a:pt x="19491" y="180529"/>
                </a:lnTo>
                <a:lnTo>
                  <a:pt x="10363" y="181533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3" name="object 73"/>
          <p:cNvSpPr/>
          <p:nvPr/>
        </p:nvSpPr>
        <p:spPr>
          <a:xfrm>
            <a:off x="4272716" y="2985088"/>
            <a:ext cx="37588" cy="131300"/>
          </a:xfrm>
          <a:custGeom>
            <a:avLst/>
            <a:gdLst/>
            <a:ahLst/>
            <a:cxnLst/>
            <a:rect l="l" t="t" r="r" b="b"/>
            <a:pathLst>
              <a:path w="51968" h="181533">
                <a:moveTo>
                  <a:pt x="51968" y="0"/>
                </a:moveTo>
                <a:lnTo>
                  <a:pt x="16916" y="28803"/>
                </a:lnTo>
                <a:lnTo>
                  <a:pt x="8056" y="38487"/>
                </a:lnTo>
                <a:lnTo>
                  <a:pt x="2313" y="50138"/>
                </a:lnTo>
                <a:lnTo>
                  <a:pt x="26" y="63035"/>
                </a:lnTo>
                <a:lnTo>
                  <a:pt x="0" y="64592"/>
                </a:lnTo>
                <a:lnTo>
                  <a:pt x="0" y="139941"/>
                </a:lnTo>
                <a:lnTo>
                  <a:pt x="2461" y="154067"/>
                </a:lnTo>
                <a:lnTo>
                  <a:pt x="9269" y="166115"/>
                </a:lnTo>
                <a:lnTo>
                  <a:pt x="19561" y="175222"/>
                </a:lnTo>
                <a:lnTo>
                  <a:pt x="32476" y="180529"/>
                </a:lnTo>
                <a:lnTo>
                  <a:pt x="41605" y="181533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4" name="object 74"/>
          <p:cNvSpPr/>
          <p:nvPr/>
        </p:nvSpPr>
        <p:spPr>
          <a:xfrm>
            <a:off x="4374448" y="3039926"/>
            <a:ext cx="34428" cy="221945"/>
          </a:xfrm>
          <a:custGeom>
            <a:avLst/>
            <a:gdLst/>
            <a:ahLst/>
            <a:cxnLst/>
            <a:rect l="l" t="t" r="r" b="b"/>
            <a:pathLst>
              <a:path w="47599" h="306857">
                <a:moveTo>
                  <a:pt x="47409" y="0"/>
                </a:moveTo>
                <a:lnTo>
                  <a:pt x="47599" y="24688"/>
                </a:lnTo>
                <a:lnTo>
                  <a:pt x="47599" y="270637"/>
                </a:lnTo>
                <a:lnTo>
                  <a:pt x="44798" y="284627"/>
                </a:lnTo>
                <a:lnTo>
                  <a:pt x="37152" y="296085"/>
                </a:lnTo>
                <a:lnTo>
                  <a:pt x="25798" y="303872"/>
                </a:lnTo>
                <a:lnTo>
                  <a:pt x="11874" y="306854"/>
                </a:lnTo>
                <a:lnTo>
                  <a:pt x="11379" y="306857"/>
                </a:lnTo>
                <a:lnTo>
                  <a:pt x="0" y="306857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5" name="object 75"/>
          <p:cNvSpPr/>
          <p:nvPr/>
        </p:nvSpPr>
        <p:spPr>
          <a:xfrm>
            <a:off x="4304094" y="3039926"/>
            <a:ext cx="52386" cy="221945"/>
          </a:xfrm>
          <a:custGeom>
            <a:avLst/>
            <a:gdLst/>
            <a:ahLst/>
            <a:cxnLst/>
            <a:rect l="l" t="t" r="r" b="b"/>
            <a:pathLst>
              <a:path w="72428" h="306857">
                <a:moveTo>
                  <a:pt x="190" y="0"/>
                </a:moveTo>
                <a:lnTo>
                  <a:pt x="0" y="24688"/>
                </a:lnTo>
                <a:lnTo>
                  <a:pt x="0" y="270637"/>
                </a:lnTo>
                <a:lnTo>
                  <a:pt x="2801" y="284627"/>
                </a:lnTo>
                <a:lnTo>
                  <a:pt x="10447" y="296085"/>
                </a:lnTo>
                <a:lnTo>
                  <a:pt x="21800" y="303872"/>
                </a:lnTo>
                <a:lnTo>
                  <a:pt x="35725" y="306854"/>
                </a:lnTo>
                <a:lnTo>
                  <a:pt x="36220" y="306857"/>
                </a:lnTo>
                <a:lnTo>
                  <a:pt x="50211" y="304055"/>
                </a:lnTo>
                <a:lnTo>
                  <a:pt x="61665" y="296406"/>
                </a:lnTo>
                <a:lnTo>
                  <a:pt x="69448" y="285049"/>
                </a:lnTo>
                <a:lnTo>
                  <a:pt x="72424" y="271121"/>
                </a:lnTo>
                <a:lnTo>
                  <a:pt x="72428" y="270637"/>
                </a:lnTo>
                <a:lnTo>
                  <a:pt x="72428" y="127165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6" name="object 76"/>
          <p:cNvSpPr/>
          <p:nvPr/>
        </p:nvSpPr>
        <p:spPr>
          <a:xfrm>
            <a:off x="4303828" y="2870974"/>
            <a:ext cx="102237" cy="105304"/>
          </a:xfrm>
          <a:custGeom>
            <a:avLst/>
            <a:gdLst/>
            <a:ahLst/>
            <a:cxnLst/>
            <a:rect l="l" t="t" r="r" b="b"/>
            <a:pathLst>
              <a:path w="141350" h="145592">
                <a:moveTo>
                  <a:pt x="141351" y="97358"/>
                </a:moveTo>
                <a:lnTo>
                  <a:pt x="135656" y="109549"/>
                </a:lnTo>
                <a:lnTo>
                  <a:pt x="127898" y="120383"/>
                </a:lnTo>
                <a:lnTo>
                  <a:pt x="118328" y="129607"/>
                </a:lnTo>
                <a:lnTo>
                  <a:pt x="107201" y="136970"/>
                </a:lnTo>
                <a:lnTo>
                  <a:pt x="94770" y="142219"/>
                </a:lnTo>
                <a:lnTo>
                  <a:pt x="81288" y="145103"/>
                </a:lnTo>
                <a:lnTo>
                  <a:pt x="72796" y="145592"/>
                </a:lnTo>
                <a:lnTo>
                  <a:pt x="58314" y="144151"/>
                </a:lnTo>
                <a:lnTo>
                  <a:pt x="44807" y="140016"/>
                </a:lnTo>
                <a:lnTo>
                  <a:pt x="32557" y="133468"/>
                </a:lnTo>
                <a:lnTo>
                  <a:pt x="21845" y="124788"/>
                </a:lnTo>
                <a:lnTo>
                  <a:pt x="12954" y="114257"/>
                </a:lnTo>
                <a:lnTo>
                  <a:pt x="6164" y="102157"/>
                </a:lnTo>
                <a:lnTo>
                  <a:pt x="1757" y="88768"/>
                </a:lnTo>
                <a:lnTo>
                  <a:pt x="16" y="74373"/>
                </a:lnTo>
                <a:lnTo>
                  <a:pt x="0" y="72796"/>
                </a:lnTo>
                <a:lnTo>
                  <a:pt x="1441" y="58314"/>
                </a:lnTo>
                <a:lnTo>
                  <a:pt x="5577" y="44807"/>
                </a:lnTo>
                <a:lnTo>
                  <a:pt x="12127" y="32557"/>
                </a:lnTo>
                <a:lnTo>
                  <a:pt x="20809" y="21845"/>
                </a:lnTo>
                <a:lnTo>
                  <a:pt x="31340" y="12954"/>
                </a:lnTo>
                <a:lnTo>
                  <a:pt x="43440" y="6164"/>
                </a:lnTo>
                <a:lnTo>
                  <a:pt x="56827" y="1757"/>
                </a:lnTo>
                <a:lnTo>
                  <a:pt x="71219" y="16"/>
                </a:lnTo>
                <a:lnTo>
                  <a:pt x="72796" y="0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7" name="object 77"/>
          <p:cNvSpPr/>
          <p:nvPr/>
        </p:nvSpPr>
        <p:spPr>
          <a:xfrm>
            <a:off x="4327348" y="2895224"/>
            <a:ext cx="53029" cy="57548"/>
          </a:xfrm>
          <a:custGeom>
            <a:avLst/>
            <a:gdLst/>
            <a:ahLst/>
            <a:cxnLst/>
            <a:rect l="l" t="t" r="r" b="b"/>
            <a:pathLst>
              <a:path w="73317" h="79565">
                <a:moveTo>
                  <a:pt x="60903" y="56770"/>
                </a:moveTo>
                <a:lnTo>
                  <a:pt x="50147" y="48806"/>
                </a:lnTo>
                <a:lnTo>
                  <a:pt x="41437" y="38673"/>
                </a:lnTo>
                <a:lnTo>
                  <a:pt x="35159" y="26757"/>
                </a:lnTo>
                <a:lnTo>
                  <a:pt x="31701" y="13443"/>
                </a:lnTo>
                <a:lnTo>
                  <a:pt x="31140" y="5257"/>
                </a:lnTo>
                <a:lnTo>
                  <a:pt x="31254" y="1739"/>
                </a:lnTo>
                <a:lnTo>
                  <a:pt x="31407" y="0"/>
                </a:lnTo>
                <a:lnTo>
                  <a:pt x="18809" y="5229"/>
                </a:lnTo>
                <a:lnTo>
                  <a:pt x="8800" y="14187"/>
                </a:lnTo>
                <a:lnTo>
                  <a:pt x="2244" y="26017"/>
                </a:lnTo>
                <a:lnTo>
                  <a:pt x="0" y="39281"/>
                </a:lnTo>
                <a:lnTo>
                  <a:pt x="2539" y="53359"/>
                </a:lnTo>
                <a:lnTo>
                  <a:pt x="9542" y="65281"/>
                </a:lnTo>
                <a:lnTo>
                  <a:pt x="20080" y="74120"/>
                </a:lnTo>
                <a:lnTo>
                  <a:pt x="33230" y="78946"/>
                </a:lnTo>
                <a:lnTo>
                  <a:pt x="40284" y="79565"/>
                </a:lnTo>
                <a:lnTo>
                  <a:pt x="53401" y="77335"/>
                </a:lnTo>
                <a:lnTo>
                  <a:pt x="64851" y="71094"/>
                </a:lnTo>
                <a:lnTo>
                  <a:pt x="73317" y="62179"/>
                </a:lnTo>
                <a:lnTo>
                  <a:pt x="60903" y="56770"/>
                </a:lnTo>
                <a:close/>
              </a:path>
            </a:pathLst>
          </a:custGeom>
          <a:solidFill>
            <a:srgbClr val="39BFC7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8" name="object 78"/>
          <p:cNvSpPr/>
          <p:nvPr/>
        </p:nvSpPr>
        <p:spPr>
          <a:xfrm>
            <a:off x="4713208" y="2985090"/>
            <a:ext cx="37588" cy="131300"/>
          </a:xfrm>
          <a:custGeom>
            <a:avLst/>
            <a:gdLst/>
            <a:ahLst/>
            <a:cxnLst/>
            <a:rect l="l" t="t" r="r" b="b"/>
            <a:pathLst>
              <a:path w="51968" h="181533">
                <a:moveTo>
                  <a:pt x="0" y="0"/>
                </a:moveTo>
                <a:lnTo>
                  <a:pt x="35052" y="28803"/>
                </a:lnTo>
                <a:lnTo>
                  <a:pt x="43911" y="38484"/>
                </a:lnTo>
                <a:lnTo>
                  <a:pt x="49654" y="50132"/>
                </a:lnTo>
                <a:lnTo>
                  <a:pt x="51942" y="63034"/>
                </a:lnTo>
                <a:lnTo>
                  <a:pt x="51968" y="64592"/>
                </a:lnTo>
                <a:lnTo>
                  <a:pt x="51968" y="139941"/>
                </a:lnTo>
                <a:lnTo>
                  <a:pt x="49508" y="154064"/>
                </a:lnTo>
                <a:lnTo>
                  <a:pt x="42701" y="166113"/>
                </a:lnTo>
                <a:lnTo>
                  <a:pt x="32410" y="175223"/>
                </a:lnTo>
                <a:lnTo>
                  <a:pt x="19494" y="180530"/>
                </a:lnTo>
                <a:lnTo>
                  <a:pt x="10375" y="181533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79" name="object 79"/>
          <p:cNvSpPr/>
          <p:nvPr/>
        </p:nvSpPr>
        <p:spPr>
          <a:xfrm>
            <a:off x="4583267" y="2985090"/>
            <a:ext cx="37588" cy="131300"/>
          </a:xfrm>
          <a:custGeom>
            <a:avLst/>
            <a:gdLst/>
            <a:ahLst/>
            <a:cxnLst/>
            <a:rect l="l" t="t" r="r" b="b"/>
            <a:pathLst>
              <a:path w="51968" h="181533">
                <a:moveTo>
                  <a:pt x="51968" y="0"/>
                </a:moveTo>
                <a:lnTo>
                  <a:pt x="16916" y="28803"/>
                </a:lnTo>
                <a:lnTo>
                  <a:pt x="8056" y="38484"/>
                </a:lnTo>
                <a:lnTo>
                  <a:pt x="2313" y="50132"/>
                </a:lnTo>
                <a:lnTo>
                  <a:pt x="26" y="63034"/>
                </a:lnTo>
                <a:lnTo>
                  <a:pt x="0" y="64592"/>
                </a:lnTo>
                <a:lnTo>
                  <a:pt x="0" y="139941"/>
                </a:lnTo>
                <a:lnTo>
                  <a:pt x="2460" y="154064"/>
                </a:lnTo>
                <a:lnTo>
                  <a:pt x="9266" y="166113"/>
                </a:lnTo>
                <a:lnTo>
                  <a:pt x="19558" y="175223"/>
                </a:lnTo>
                <a:lnTo>
                  <a:pt x="32473" y="180530"/>
                </a:lnTo>
                <a:lnTo>
                  <a:pt x="41592" y="181533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0" name="object 80"/>
          <p:cNvSpPr/>
          <p:nvPr/>
        </p:nvSpPr>
        <p:spPr>
          <a:xfrm>
            <a:off x="4684999" y="3039929"/>
            <a:ext cx="34418" cy="221945"/>
          </a:xfrm>
          <a:custGeom>
            <a:avLst/>
            <a:gdLst/>
            <a:ahLst/>
            <a:cxnLst/>
            <a:rect l="l" t="t" r="r" b="b"/>
            <a:pathLst>
              <a:path w="47586" h="306857">
                <a:moveTo>
                  <a:pt x="47409" y="0"/>
                </a:moveTo>
                <a:lnTo>
                  <a:pt x="47586" y="24688"/>
                </a:lnTo>
                <a:lnTo>
                  <a:pt x="47586" y="270636"/>
                </a:lnTo>
                <a:lnTo>
                  <a:pt x="44787" y="284627"/>
                </a:lnTo>
                <a:lnTo>
                  <a:pt x="37144" y="296085"/>
                </a:lnTo>
                <a:lnTo>
                  <a:pt x="25791" y="303872"/>
                </a:lnTo>
                <a:lnTo>
                  <a:pt x="11862" y="306854"/>
                </a:lnTo>
                <a:lnTo>
                  <a:pt x="11366" y="306857"/>
                </a:lnTo>
                <a:lnTo>
                  <a:pt x="0" y="306857"/>
                </a:lnTo>
              </a:path>
            </a:pathLst>
          </a:custGeom>
          <a:ln w="16255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1" name="object 81"/>
          <p:cNvSpPr/>
          <p:nvPr/>
        </p:nvSpPr>
        <p:spPr>
          <a:xfrm>
            <a:off x="4614646" y="3039929"/>
            <a:ext cx="52386" cy="221945"/>
          </a:xfrm>
          <a:custGeom>
            <a:avLst/>
            <a:gdLst/>
            <a:ahLst/>
            <a:cxnLst/>
            <a:rect l="l" t="t" r="r" b="b"/>
            <a:pathLst>
              <a:path w="72428" h="306857">
                <a:moveTo>
                  <a:pt x="177" y="0"/>
                </a:moveTo>
                <a:lnTo>
                  <a:pt x="0" y="24688"/>
                </a:lnTo>
                <a:lnTo>
                  <a:pt x="0" y="270636"/>
                </a:lnTo>
                <a:lnTo>
                  <a:pt x="2800" y="284629"/>
                </a:lnTo>
                <a:lnTo>
                  <a:pt x="10444" y="296088"/>
                </a:lnTo>
                <a:lnTo>
                  <a:pt x="21796" y="303875"/>
                </a:lnTo>
                <a:lnTo>
                  <a:pt x="35722" y="306854"/>
                </a:lnTo>
                <a:lnTo>
                  <a:pt x="36207" y="306857"/>
                </a:lnTo>
                <a:lnTo>
                  <a:pt x="50198" y="304056"/>
                </a:lnTo>
                <a:lnTo>
                  <a:pt x="61655" y="296410"/>
                </a:lnTo>
                <a:lnTo>
                  <a:pt x="69443" y="285056"/>
                </a:lnTo>
                <a:lnTo>
                  <a:pt x="72424" y="271132"/>
                </a:lnTo>
                <a:lnTo>
                  <a:pt x="72428" y="270636"/>
                </a:lnTo>
                <a:lnTo>
                  <a:pt x="72428" y="127152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2" name="object 82"/>
          <p:cNvSpPr/>
          <p:nvPr/>
        </p:nvSpPr>
        <p:spPr>
          <a:xfrm>
            <a:off x="4614379" y="2870976"/>
            <a:ext cx="105304" cy="105304"/>
          </a:xfrm>
          <a:custGeom>
            <a:avLst/>
            <a:gdLst/>
            <a:ahLst/>
            <a:cxnLst/>
            <a:rect l="l" t="t" r="r" b="b"/>
            <a:pathLst>
              <a:path w="145592" h="145592">
                <a:moveTo>
                  <a:pt x="145592" y="72796"/>
                </a:moveTo>
                <a:lnTo>
                  <a:pt x="144151" y="87282"/>
                </a:lnTo>
                <a:lnTo>
                  <a:pt x="140016" y="100790"/>
                </a:lnTo>
                <a:lnTo>
                  <a:pt x="133468" y="113041"/>
                </a:lnTo>
                <a:lnTo>
                  <a:pt x="124788" y="123751"/>
                </a:lnTo>
                <a:lnTo>
                  <a:pt x="114257" y="132642"/>
                </a:lnTo>
                <a:lnTo>
                  <a:pt x="102157" y="139430"/>
                </a:lnTo>
                <a:lnTo>
                  <a:pt x="88768" y="143835"/>
                </a:lnTo>
                <a:lnTo>
                  <a:pt x="74373" y="145576"/>
                </a:lnTo>
                <a:lnTo>
                  <a:pt x="72796" y="145592"/>
                </a:lnTo>
                <a:lnTo>
                  <a:pt x="58310" y="144151"/>
                </a:lnTo>
                <a:lnTo>
                  <a:pt x="44802" y="140016"/>
                </a:lnTo>
                <a:lnTo>
                  <a:pt x="32551" y="133468"/>
                </a:lnTo>
                <a:lnTo>
                  <a:pt x="21840" y="124788"/>
                </a:lnTo>
                <a:lnTo>
                  <a:pt x="12950" y="114257"/>
                </a:lnTo>
                <a:lnTo>
                  <a:pt x="6162" y="102157"/>
                </a:lnTo>
                <a:lnTo>
                  <a:pt x="1757" y="88768"/>
                </a:lnTo>
                <a:lnTo>
                  <a:pt x="16" y="74373"/>
                </a:lnTo>
                <a:lnTo>
                  <a:pt x="0" y="72796"/>
                </a:lnTo>
                <a:lnTo>
                  <a:pt x="1440" y="58314"/>
                </a:lnTo>
                <a:lnTo>
                  <a:pt x="5576" y="44807"/>
                </a:lnTo>
                <a:lnTo>
                  <a:pt x="12124" y="32557"/>
                </a:lnTo>
                <a:lnTo>
                  <a:pt x="20804" y="21845"/>
                </a:lnTo>
                <a:lnTo>
                  <a:pt x="31335" y="12954"/>
                </a:lnTo>
                <a:lnTo>
                  <a:pt x="43435" y="6164"/>
                </a:lnTo>
                <a:lnTo>
                  <a:pt x="56823" y="1757"/>
                </a:lnTo>
                <a:lnTo>
                  <a:pt x="71219" y="16"/>
                </a:lnTo>
                <a:lnTo>
                  <a:pt x="72796" y="0"/>
                </a:lnTo>
                <a:lnTo>
                  <a:pt x="87282" y="1441"/>
                </a:lnTo>
                <a:lnTo>
                  <a:pt x="100790" y="5577"/>
                </a:lnTo>
                <a:lnTo>
                  <a:pt x="113041" y="12127"/>
                </a:lnTo>
                <a:lnTo>
                  <a:pt x="123751" y="20809"/>
                </a:lnTo>
                <a:lnTo>
                  <a:pt x="132642" y="31340"/>
                </a:lnTo>
                <a:lnTo>
                  <a:pt x="139430" y="43440"/>
                </a:lnTo>
                <a:lnTo>
                  <a:pt x="143835" y="56827"/>
                </a:lnTo>
                <a:lnTo>
                  <a:pt x="145576" y="71219"/>
                </a:lnTo>
                <a:lnTo>
                  <a:pt x="145592" y="72796"/>
                </a:lnTo>
                <a:close/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3" name="object 83"/>
          <p:cNvSpPr/>
          <p:nvPr/>
        </p:nvSpPr>
        <p:spPr>
          <a:xfrm>
            <a:off x="4655409" y="2894491"/>
            <a:ext cx="40766" cy="58283"/>
          </a:xfrm>
          <a:custGeom>
            <a:avLst/>
            <a:gdLst/>
            <a:ahLst/>
            <a:cxnLst/>
            <a:rect l="l" t="t" r="r" b="b"/>
            <a:pathLst>
              <a:path w="56362" h="80581">
                <a:moveTo>
                  <a:pt x="11091" y="10581"/>
                </a:moveTo>
                <a:lnTo>
                  <a:pt x="19249" y="20946"/>
                </a:lnTo>
                <a:lnTo>
                  <a:pt x="23659" y="33649"/>
                </a:lnTo>
                <a:lnTo>
                  <a:pt x="24206" y="40284"/>
                </a:lnTo>
                <a:lnTo>
                  <a:pt x="21866" y="53823"/>
                </a:lnTo>
                <a:lnTo>
                  <a:pt x="15391" y="65404"/>
                </a:lnTo>
                <a:lnTo>
                  <a:pt x="5595" y="74216"/>
                </a:lnTo>
                <a:lnTo>
                  <a:pt x="0" y="77203"/>
                </a:lnTo>
                <a:lnTo>
                  <a:pt x="4927" y="79362"/>
                </a:lnTo>
                <a:lnTo>
                  <a:pt x="10350" y="80581"/>
                </a:lnTo>
                <a:lnTo>
                  <a:pt x="16065" y="80581"/>
                </a:lnTo>
                <a:lnTo>
                  <a:pt x="30146" y="78041"/>
                </a:lnTo>
                <a:lnTo>
                  <a:pt x="42070" y="71039"/>
                </a:lnTo>
                <a:lnTo>
                  <a:pt x="50910" y="60502"/>
                </a:lnTo>
                <a:lnTo>
                  <a:pt x="55740" y="47356"/>
                </a:lnTo>
                <a:lnTo>
                  <a:pt x="56362" y="40284"/>
                </a:lnTo>
                <a:lnTo>
                  <a:pt x="53821" y="26203"/>
                </a:lnTo>
                <a:lnTo>
                  <a:pt x="46817" y="14281"/>
                </a:lnTo>
                <a:lnTo>
                  <a:pt x="36277" y="5445"/>
                </a:lnTo>
                <a:lnTo>
                  <a:pt x="23129" y="619"/>
                </a:lnTo>
                <a:lnTo>
                  <a:pt x="16065" y="0"/>
                </a:lnTo>
                <a:lnTo>
                  <a:pt x="10350" y="0"/>
                </a:lnTo>
                <a:lnTo>
                  <a:pt x="4927" y="1206"/>
                </a:lnTo>
                <a:lnTo>
                  <a:pt x="0" y="3365"/>
                </a:lnTo>
                <a:lnTo>
                  <a:pt x="11091" y="10581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4" name="object 84"/>
          <p:cNvSpPr/>
          <p:nvPr/>
        </p:nvSpPr>
        <p:spPr>
          <a:xfrm>
            <a:off x="4481861" y="3876992"/>
            <a:ext cx="37762" cy="32627"/>
          </a:xfrm>
          <a:custGeom>
            <a:avLst/>
            <a:gdLst/>
            <a:ahLst/>
            <a:cxnLst/>
            <a:rect l="l" t="t" r="r" b="b"/>
            <a:pathLst>
              <a:path w="52209" h="45110">
                <a:moveTo>
                  <a:pt x="0" y="0"/>
                </a:moveTo>
                <a:lnTo>
                  <a:pt x="52209" y="45110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5" name="object 85"/>
          <p:cNvSpPr/>
          <p:nvPr/>
        </p:nvSpPr>
        <p:spPr>
          <a:xfrm>
            <a:off x="4320817" y="3675338"/>
            <a:ext cx="173325" cy="206660"/>
          </a:xfrm>
          <a:custGeom>
            <a:avLst/>
            <a:gdLst/>
            <a:ahLst/>
            <a:cxnLst/>
            <a:rect l="l" t="t" r="r" b="b"/>
            <a:pathLst>
              <a:path w="239636" h="285724">
                <a:moveTo>
                  <a:pt x="239636" y="142862"/>
                </a:moveTo>
                <a:lnTo>
                  <a:pt x="238902" y="158759"/>
                </a:lnTo>
                <a:lnTo>
                  <a:pt x="236753" y="174148"/>
                </a:lnTo>
                <a:lnTo>
                  <a:pt x="233267" y="188935"/>
                </a:lnTo>
                <a:lnTo>
                  <a:pt x="228522" y="203028"/>
                </a:lnTo>
                <a:lnTo>
                  <a:pt x="222595" y="216334"/>
                </a:lnTo>
                <a:lnTo>
                  <a:pt x="215564" y="228760"/>
                </a:lnTo>
                <a:lnTo>
                  <a:pt x="207508" y="240212"/>
                </a:lnTo>
                <a:lnTo>
                  <a:pt x="198505" y="250598"/>
                </a:lnTo>
                <a:lnTo>
                  <a:pt x="188631" y="259825"/>
                </a:lnTo>
                <a:lnTo>
                  <a:pt x="177966" y="267799"/>
                </a:lnTo>
                <a:lnTo>
                  <a:pt x="166588" y="274428"/>
                </a:lnTo>
                <a:lnTo>
                  <a:pt x="154573" y="279619"/>
                </a:lnTo>
                <a:lnTo>
                  <a:pt x="142000" y="283279"/>
                </a:lnTo>
                <a:lnTo>
                  <a:pt x="128948" y="285315"/>
                </a:lnTo>
                <a:lnTo>
                  <a:pt x="119811" y="285724"/>
                </a:lnTo>
                <a:lnTo>
                  <a:pt x="106478" y="284849"/>
                </a:lnTo>
                <a:lnTo>
                  <a:pt x="93571" y="282287"/>
                </a:lnTo>
                <a:lnTo>
                  <a:pt x="81169" y="278129"/>
                </a:lnTo>
                <a:lnTo>
                  <a:pt x="69349" y="272470"/>
                </a:lnTo>
                <a:lnTo>
                  <a:pt x="58190" y="265402"/>
                </a:lnTo>
                <a:lnTo>
                  <a:pt x="47769" y="257019"/>
                </a:lnTo>
                <a:lnTo>
                  <a:pt x="38164" y="247413"/>
                </a:lnTo>
                <a:lnTo>
                  <a:pt x="29454" y="236677"/>
                </a:lnTo>
                <a:lnTo>
                  <a:pt x="21716" y="224904"/>
                </a:lnTo>
                <a:lnTo>
                  <a:pt x="15029" y="212187"/>
                </a:lnTo>
                <a:lnTo>
                  <a:pt x="9470" y="198620"/>
                </a:lnTo>
                <a:lnTo>
                  <a:pt x="5117" y="184295"/>
                </a:lnTo>
                <a:lnTo>
                  <a:pt x="2048" y="169305"/>
                </a:lnTo>
                <a:lnTo>
                  <a:pt x="342" y="153744"/>
                </a:lnTo>
                <a:lnTo>
                  <a:pt x="0" y="142862"/>
                </a:lnTo>
                <a:lnTo>
                  <a:pt x="733" y="126962"/>
                </a:lnTo>
                <a:lnTo>
                  <a:pt x="2882" y="111571"/>
                </a:lnTo>
                <a:lnTo>
                  <a:pt x="6369" y="96782"/>
                </a:lnTo>
                <a:lnTo>
                  <a:pt x="11114" y="82687"/>
                </a:lnTo>
                <a:lnTo>
                  <a:pt x="17041" y="69381"/>
                </a:lnTo>
                <a:lnTo>
                  <a:pt x="24072" y="56955"/>
                </a:lnTo>
                <a:lnTo>
                  <a:pt x="32128" y="45503"/>
                </a:lnTo>
                <a:lnTo>
                  <a:pt x="41132" y="35118"/>
                </a:lnTo>
                <a:lnTo>
                  <a:pt x="51005" y="25892"/>
                </a:lnTo>
                <a:lnTo>
                  <a:pt x="61670" y="17919"/>
                </a:lnTo>
                <a:lnTo>
                  <a:pt x="73048" y="11291"/>
                </a:lnTo>
                <a:lnTo>
                  <a:pt x="85062" y="6101"/>
                </a:lnTo>
                <a:lnTo>
                  <a:pt x="97634" y="2442"/>
                </a:lnTo>
                <a:lnTo>
                  <a:pt x="110685" y="408"/>
                </a:lnTo>
                <a:lnTo>
                  <a:pt x="119811" y="0"/>
                </a:lnTo>
                <a:lnTo>
                  <a:pt x="133147" y="874"/>
                </a:lnTo>
                <a:lnTo>
                  <a:pt x="146055" y="3436"/>
                </a:lnTo>
                <a:lnTo>
                  <a:pt x="158459" y="7592"/>
                </a:lnTo>
                <a:lnTo>
                  <a:pt x="170279" y="13250"/>
                </a:lnTo>
                <a:lnTo>
                  <a:pt x="181440" y="20317"/>
                </a:lnTo>
                <a:lnTo>
                  <a:pt x="191861" y="28699"/>
                </a:lnTo>
                <a:lnTo>
                  <a:pt x="201466" y="38303"/>
                </a:lnTo>
                <a:lnTo>
                  <a:pt x="210177" y="49038"/>
                </a:lnTo>
                <a:lnTo>
                  <a:pt x="217915" y="60809"/>
                </a:lnTo>
                <a:lnTo>
                  <a:pt x="224603" y="73525"/>
                </a:lnTo>
                <a:lnTo>
                  <a:pt x="230163" y="87092"/>
                </a:lnTo>
                <a:lnTo>
                  <a:pt x="234516" y="101416"/>
                </a:lnTo>
                <a:lnTo>
                  <a:pt x="237586" y="116406"/>
                </a:lnTo>
                <a:lnTo>
                  <a:pt x="239293" y="131969"/>
                </a:lnTo>
                <a:lnTo>
                  <a:pt x="239636" y="142862"/>
                </a:lnTo>
                <a:close/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6" name="object 86"/>
          <p:cNvSpPr/>
          <p:nvPr/>
        </p:nvSpPr>
        <p:spPr>
          <a:xfrm>
            <a:off x="4259861" y="3875229"/>
            <a:ext cx="500612" cy="203464"/>
          </a:xfrm>
          <a:custGeom>
            <a:avLst/>
            <a:gdLst/>
            <a:ahLst/>
            <a:cxnLst/>
            <a:rect l="l" t="t" r="r" b="b"/>
            <a:pathLst>
              <a:path w="692137" h="281304">
                <a:moveTo>
                  <a:pt x="98818" y="0"/>
                </a:moveTo>
                <a:lnTo>
                  <a:pt x="0" y="87807"/>
                </a:lnTo>
                <a:lnTo>
                  <a:pt x="0" y="219265"/>
                </a:lnTo>
                <a:lnTo>
                  <a:pt x="1681" y="233672"/>
                </a:lnTo>
                <a:lnTo>
                  <a:pt x="6467" y="246876"/>
                </a:lnTo>
                <a:lnTo>
                  <a:pt x="13969" y="258489"/>
                </a:lnTo>
                <a:lnTo>
                  <a:pt x="23802" y="268124"/>
                </a:lnTo>
                <a:lnTo>
                  <a:pt x="35577" y="275395"/>
                </a:lnTo>
                <a:lnTo>
                  <a:pt x="48907" y="279912"/>
                </a:lnTo>
                <a:lnTo>
                  <a:pt x="62039" y="281305"/>
                </a:lnTo>
                <a:lnTo>
                  <a:pt x="263131" y="281305"/>
                </a:lnTo>
                <a:lnTo>
                  <a:pt x="405752" y="36309"/>
                </a:lnTo>
                <a:lnTo>
                  <a:pt x="692137" y="36309"/>
                </a:lnTo>
                <a:lnTo>
                  <a:pt x="563435" y="281305"/>
                </a:lnTo>
                <a:lnTo>
                  <a:pt x="431634" y="281305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7" name="object 87"/>
          <p:cNvSpPr/>
          <p:nvPr/>
        </p:nvSpPr>
        <p:spPr>
          <a:xfrm>
            <a:off x="4259860" y="4038395"/>
            <a:ext cx="522171" cy="124678"/>
          </a:xfrm>
          <a:custGeom>
            <a:avLst/>
            <a:gdLst/>
            <a:ahLst/>
            <a:cxnLst/>
            <a:rect l="l" t="t" r="r" b="b"/>
            <a:pathLst>
              <a:path w="721944" h="172377">
                <a:moveTo>
                  <a:pt x="592709" y="0"/>
                </a:moveTo>
                <a:lnTo>
                  <a:pt x="660539" y="0"/>
                </a:lnTo>
                <a:lnTo>
                  <a:pt x="721944" y="172377"/>
                </a:lnTo>
                <a:lnTo>
                  <a:pt x="0" y="172377"/>
                </a:lnTo>
              </a:path>
            </a:pathLst>
          </a:custGeom>
          <a:ln w="16256">
            <a:solidFill>
              <a:srgbClr val="434D5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8" name="object 88"/>
          <p:cNvSpPr/>
          <p:nvPr/>
        </p:nvSpPr>
        <p:spPr>
          <a:xfrm>
            <a:off x="4520540" y="3925001"/>
            <a:ext cx="201029" cy="79557"/>
          </a:xfrm>
          <a:custGeom>
            <a:avLst/>
            <a:gdLst/>
            <a:ahLst/>
            <a:cxnLst/>
            <a:rect l="l" t="t" r="r" b="b"/>
            <a:pathLst>
              <a:path w="277939" h="109994">
                <a:moveTo>
                  <a:pt x="64033" y="0"/>
                </a:moveTo>
                <a:lnTo>
                  <a:pt x="0" y="109994"/>
                </a:lnTo>
                <a:lnTo>
                  <a:pt x="220154" y="109994"/>
                </a:lnTo>
                <a:lnTo>
                  <a:pt x="277939" y="0"/>
                </a:lnTo>
                <a:lnTo>
                  <a:pt x="64033" y="0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89" name="object 89"/>
          <p:cNvSpPr/>
          <p:nvPr/>
        </p:nvSpPr>
        <p:spPr>
          <a:xfrm>
            <a:off x="4276715" y="4603073"/>
            <a:ext cx="441437" cy="327727"/>
          </a:xfrm>
          <a:custGeom>
            <a:avLst/>
            <a:gdLst/>
            <a:ahLst/>
            <a:cxnLst/>
            <a:rect l="l" t="t" r="r" b="b"/>
            <a:pathLst>
              <a:path w="610323" h="453110">
                <a:moveTo>
                  <a:pt x="564857" y="453110"/>
                </a:moveTo>
                <a:lnTo>
                  <a:pt x="592127" y="444027"/>
                </a:lnTo>
                <a:lnTo>
                  <a:pt x="608061" y="421846"/>
                </a:lnTo>
                <a:lnTo>
                  <a:pt x="610323" y="407644"/>
                </a:lnTo>
                <a:lnTo>
                  <a:pt x="610314" y="44530"/>
                </a:lnTo>
                <a:lnTo>
                  <a:pt x="601243" y="18193"/>
                </a:lnTo>
                <a:lnTo>
                  <a:pt x="579061" y="2261"/>
                </a:lnTo>
                <a:lnTo>
                  <a:pt x="564857" y="0"/>
                </a:lnTo>
                <a:lnTo>
                  <a:pt x="44542" y="9"/>
                </a:lnTo>
                <a:lnTo>
                  <a:pt x="18201" y="9075"/>
                </a:lnTo>
                <a:lnTo>
                  <a:pt x="2263" y="31251"/>
                </a:lnTo>
                <a:lnTo>
                  <a:pt x="0" y="45453"/>
                </a:lnTo>
                <a:lnTo>
                  <a:pt x="9" y="408577"/>
                </a:lnTo>
                <a:lnTo>
                  <a:pt x="9083" y="434913"/>
                </a:lnTo>
                <a:lnTo>
                  <a:pt x="31264" y="450848"/>
                </a:lnTo>
                <a:lnTo>
                  <a:pt x="45466" y="453110"/>
                </a:lnTo>
                <a:lnTo>
                  <a:pt x="564857" y="45311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0" name="object 90"/>
          <p:cNvSpPr/>
          <p:nvPr/>
        </p:nvSpPr>
        <p:spPr>
          <a:xfrm>
            <a:off x="4276715" y="4603073"/>
            <a:ext cx="441437" cy="327727"/>
          </a:xfrm>
          <a:custGeom>
            <a:avLst/>
            <a:gdLst/>
            <a:ahLst/>
            <a:cxnLst/>
            <a:rect l="l" t="t" r="r" b="b"/>
            <a:pathLst>
              <a:path w="610323" h="453110">
                <a:moveTo>
                  <a:pt x="564857" y="453110"/>
                </a:moveTo>
                <a:lnTo>
                  <a:pt x="45466" y="453110"/>
                </a:lnTo>
                <a:lnTo>
                  <a:pt x="31264" y="450848"/>
                </a:lnTo>
                <a:lnTo>
                  <a:pt x="9083" y="434913"/>
                </a:lnTo>
                <a:lnTo>
                  <a:pt x="9" y="408577"/>
                </a:lnTo>
                <a:lnTo>
                  <a:pt x="0" y="407644"/>
                </a:lnTo>
                <a:lnTo>
                  <a:pt x="0" y="45453"/>
                </a:lnTo>
                <a:lnTo>
                  <a:pt x="8570" y="18885"/>
                </a:lnTo>
                <a:lnTo>
                  <a:pt x="30432" y="2543"/>
                </a:lnTo>
                <a:lnTo>
                  <a:pt x="45466" y="0"/>
                </a:lnTo>
                <a:lnTo>
                  <a:pt x="564857" y="0"/>
                </a:lnTo>
                <a:lnTo>
                  <a:pt x="591430" y="8566"/>
                </a:lnTo>
                <a:lnTo>
                  <a:pt x="607779" y="30421"/>
                </a:lnTo>
                <a:lnTo>
                  <a:pt x="610323" y="45453"/>
                </a:lnTo>
                <a:lnTo>
                  <a:pt x="610323" y="407644"/>
                </a:lnTo>
                <a:lnTo>
                  <a:pt x="601755" y="434214"/>
                </a:lnTo>
                <a:lnTo>
                  <a:pt x="579898" y="450563"/>
                </a:lnTo>
                <a:lnTo>
                  <a:pt x="564857" y="453110"/>
                </a:lnTo>
                <a:close/>
              </a:path>
            </a:pathLst>
          </a:custGeom>
          <a:ln w="1270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1" name="object 91"/>
          <p:cNvSpPr/>
          <p:nvPr/>
        </p:nvSpPr>
        <p:spPr>
          <a:xfrm>
            <a:off x="4364785" y="4930801"/>
            <a:ext cx="265302" cy="50723"/>
          </a:xfrm>
          <a:custGeom>
            <a:avLst/>
            <a:gdLst/>
            <a:ahLst/>
            <a:cxnLst/>
            <a:rect l="l" t="t" r="r" b="b"/>
            <a:pathLst>
              <a:path w="366801" h="70129">
                <a:moveTo>
                  <a:pt x="27736" y="0"/>
                </a:moveTo>
                <a:lnTo>
                  <a:pt x="0" y="70129"/>
                </a:lnTo>
                <a:lnTo>
                  <a:pt x="366801" y="70129"/>
                </a:lnTo>
                <a:lnTo>
                  <a:pt x="339064" y="0"/>
                </a:lnTo>
                <a:lnTo>
                  <a:pt x="27736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2" name="object 92"/>
          <p:cNvSpPr/>
          <p:nvPr/>
        </p:nvSpPr>
        <p:spPr>
          <a:xfrm>
            <a:off x="4364785" y="4930801"/>
            <a:ext cx="265302" cy="50723"/>
          </a:xfrm>
          <a:custGeom>
            <a:avLst/>
            <a:gdLst/>
            <a:ahLst/>
            <a:cxnLst/>
            <a:rect l="l" t="t" r="r" b="b"/>
            <a:pathLst>
              <a:path w="366801" h="70129">
                <a:moveTo>
                  <a:pt x="27736" y="0"/>
                </a:moveTo>
                <a:lnTo>
                  <a:pt x="0" y="70129"/>
                </a:lnTo>
                <a:lnTo>
                  <a:pt x="183400" y="70129"/>
                </a:lnTo>
                <a:lnTo>
                  <a:pt x="366801" y="70129"/>
                </a:lnTo>
                <a:lnTo>
                  <a:pt x="339064" y="0"/>
                </a:lnTo>
              </a:path>
            </a:pathLst>
          </a:custGeom>
          <a:ln w="1270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3" name="object 93"/>
          <p:cNvSpPr/>
          <p:nvPr/>
        </p:nvSpPr>
        <p:spPr>
          <a:xfrm>
            <a:off x="4423206" y="4874558"/>
            <a:ext cx="210895" cy="0"/>
          </a:xfrm>
          <a:custGeom>
            <a:avLst/>
            <a:gdLst/>
            <a:ahLst/>
            <a:cxnLst/>
            <a:rect l="l" t="t" r="r" b="b"/>
            <a:pathLst>
              <a:path w="291579">
                <a:moveTo>
                  <a:pt x="0" y="0"/>
                </a:moveTo>
                <a:lnTo>
                  <a:pt x="291579" y="0"/>
                </a:lnTo>
              </a:path>
            </a:pathLst>
          </a:custGeom>
          <a:ln w="1270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4" name="object 94"/>
          <p:cNvSpPr/>
          <p:nvPr/>
        </p:nvSpPr>
        <p:spPr>
          <a:xfrm>
            <a:off x="4386628" y="4856270"/>
            <a:ext cx="36577" cy="36577"/>
          </a:xfrm>
          <a:custGeom>
            <a:avLst/>
            <a:gdLst/>
            <a:ahLst/>
            <a:cxnLst/>
            <a:rect l="l" t="t" r="r" b="b"/>
            <a:pathLst>
              <a:path w="50571" h="50571">
                <a:moveTo>
                  <a:pt x="50571" y="25285"/>
                </a:moveTo>
                <a:lnTo>
                  <a:pt x="47932" y="14023"/>
                </a:lnTo>
                <a:lnTo>
                  <a:pt x="38777" y="3893"/>
                </a:lnTo>
                <a:lnTo>
                  <a:pt x="25285" y="0"/>
                </a:lnTo>
                <a:lnTo>
                  <a:pt x="14028" y="2638"/>
                </a:lnTo>
                <a:lnTo>
                  <a:pt x="3896" y="11793"/>
                </a:lnTo>
                <a:lnTo>
                  <a:pt x="0" y="25285"/>
                </a:lnTo>
                <a:lnTo>
                  <a:pt x="2640" y="36542"/>
                </a:lnTo>
                <a:lnTo>
                  <a:pt x="11799" y="46674"/>
                </a:lnTo>
                <a:lnTo>
                  <a:pt x="25285" y="50571"/>
                </a:lnTo>
                <a:lnTo>
                  <a:pt x="36548" y="47930"/>
                </a:lnTo>
                <a:lnTo>
                  <a:pt x="46677" y="38772"/>
                </a:lnTo>
                <a:lnTo>
                  <a:pt x="50571" y="25285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5" name="object 95"/>
          <p:cNvSpPr/>
          <p:nvPr/>
        </p:nvSpPr>
        <p:spPr>
          <a:xfrm>
            <a:off x="4386628" y="4856270"/>
            <a:ext cx="36577" cy="36577"/>
          </a:xfrm>
          <a:custGeom>
            <a:avLst/>
            <a:gdLst/>
            <a:ahLst/>
            <a:cxnLst/>
            <a:rect l="l" t="t" r="r" b="b"/>
            <a:pathLst>
              <a:path w="50571" h="50571">
                <a:moveTo>
                  <a:pt x="50571" y="25285"/>
                </a:moveTo>
                <a:lnTo>
                  <a:pt x="46677" y="38772"/>
                </a:lnTo>
                <a:lnTo>
                  <a:pt x="36548" y="47930"/>
                </a:lnTo>
                <a:lnTo>
                  <a:pt x="25285" y="50571"/>
                </a:lnTo>
                <a:lnTo>
                  <a:pt x="11799" y="46674"/>
                </a:lnTo>
                <a:lnTo>
                  <a:pt x="2640" y="36542"/>
                </a:lnTo>
                <a:lnTo>
                  <a:pt x="0" y="25285"/>
                </a:lnTo>
                <a:lnTo>
                  <a:pt x="3896" y="11793"/>
                </a:lnTo>
                <a:lnTo>
                  <a:pt x="14028" y="2638"/>
                </a:lnTo>
                <a:lnTo>
                  <a:pt x="25285" y="0"/>
                </a:lnTo>
                <a:lnTo>
                  <a:pt x="38777" y="3893"/>
                </a:lnTo>
                <a:lnTo>
                  <a:pt x="47932" y="14023"/>
                </a:lnTo>
                <a:lnTo>
                  <a:pt x="50571" y="25285"/>
                </a:lnTo>
                <a:close/>
              </a:path>
            </a:pathLst>
          </a:custGeom>
          <a:ln w="1270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6" name="object 96"/>
          <p:cNvSpPr/>
          <p:nvPr/>
        </p:nvSpPr>
        <p:spPr>
          <a:xfrm>
            <a:off x="4271488" y="5019348"/>
            <a:ext cx="451912" cy="92528"/>
          </a:xfrm>
          <a:custGeom>
            <a:avLst/>
            <a:gdLst/>
            <a:ahLst/>
            <a:cxnLst/>
            <a:rect l="l" t="t" r="r" b="b"/>
            <a:pathLst>
              <a:path w="624805" h="127927">
                <a:moveTo>
                  <a:pt x="569000" y="0"/>
                </a:moveTo>
                <a:lnTo>
                  <a:pt x="55780" y="0"/>
                </a:lnTo>
                <a:lnTo>
                  <a:pt x="2669" y="95821"/>
                </a:lnTo>
                <a:lnTo>
                  <a:pt x="0" y="104534"/>
                </a:lnTo>
                <a:lnTo>
                  <a:pt x="2213" y="115918"/>
                </a:lnTo>
                <a:lnTo>
                  <a:pt x="9881" y="124521"/>
                </a:lnTo>
                <a:lnTo>
                  <a:pt x="21579" y="127927"/>
                </a:lnTo>
                <a:lnTo>
                  <a:pt x="603201" y="127927"/>
                </a:lnTo>
                <a:lnTo>
                  <a:pt x="612113" y="126038"/>
                </a:lnTo>
                <a:lnTo>
                  <a:pt x="620996" y="118585"/>
                </a:lnTo>
                <a:lnTo>
                  <a:pt x="624805" y="107707"/>
                </a:lnTo>
                <a:lnTo>
                  <a:pt x="622111" y="95821"/>
                </a:lnTo>
                <a:lnTo>
                  <a:pt x="5690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7" name="object 97"/>
          <p:cNvSpPr/>
          <p:nvPr/>
        </p:nvSpPr>
        <p:spPr>
          <a:xfrm>
            <a:off x="4271488" y="5019348"/>
            <a:ext cx="451912" cy="92528"/>
          </a:xfrm>
          <a:custGeom>
            <a:avLst/>
            <a:gdLst/>
            <a:ahLst/>
            <a:cxnLst/>
            <a:rect l="l" t="t" r="r" b="b"/>
            <a:pathLst>
              <a:path w="624805" h="127927">
                <a:moveTo>
                  <a:pt x="569000" y="0"/>
                </a:moveTo>
                <a:lnTo>
                  <a:pt x="622111" y="95821"/>
                </a:lnTo>
                <a:lnTo>
                  <a:pt x="624805" y="107707"/>
                </a:lnTo>
                <a:lnTo>
                  <a:pt x="620996" y="118585"/>
                </a:lnTo>
                <a:lnTo>
                  <a:pt x="612113" y="126038"/>
                </a:lnTo>
                <a:lnTo>
                  <a:pt x="603201" y="127927"/>
                </a:lnTo>
                <a:lnTo>
                  <a:pt x="312384" y="127927"/>
                </a:lnTo>
                <a:lnTo>
                  <a:pt x="21579" y="127927"/>
                </a:lnTo>
                <a:lnTo>
                  <a:pt x="9881" y="124521"/>
                </a:lnTo>
                <a:lnTo>
                  <a:pt x="2213" y="115918"/>
                </a:lnTo>
                <a:lnTo>
                  <a:pt x="0" y="104534"/>
                </a:lnTo>
                <a:lnTo>
                  <a:pt x="2669" y="95821"/>
                </a:lnTo>
                <a:lnTo>
                  <a:pt x="55780" y="0"/>
                </a:lnTo>
                <a:lnTo>
                  <a:pt x="569000" y="0"/>
                </a:lnTo>
                <a:close/>
              </a:path>
            </a:pathLst>
          </a:custGeom>
          <a:ln w="1269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8" name="object 98"/>
          <p:cNvSpPr/>
          <p:nvPr/>
        </p:nvSpPr>
        <p:spPr>
          <a:xfrm>
            <a:off x="4413457" y="4656348"/>
            <a:ext cx="167951" cy="167951"/>
          </a:xfrm>
          <a:custGeom>
            <a:avLst/>
            <a:gdLst/>
            <a:ahLst/>
            <a:cxnLst/>
            <a:rect l="l" t="t" r="r" b="b"/>
            <a:pathLst>
              <a:path w="232206" h="232206">
                <a:moveTo>
                  <a:pt x="232206" y="116103"/>
                </a:moveTo>
                <a:lnTo>
                  <a:pt x="231416" y="102487"/>
                </a:lnTo>
                <a:lnTo>
                  <a:pt x="228868" y="88348"/>
                </a:lnTo>
                <a:lnTo>
                  <a:pt x="224667" y="74858"/>
                </a:lnTo>
                <a:lnTo>
                  <a:pt x="218924" y="62128"/>
                </a:lnTo>
                <a:lnTo>
                  <a:pt x="211750" y="50269"/>
                </a:lnTo>
                <a:lnTo>
                  <a:pt x="203255" y="39390"/>
                </a:lnTo>
                <a:lnTo>
                  <a:pt x="193550" y="29603"/>
                </a:lnTo>
                <a:lnTo>
                  <a:pt x="182746" y="21019"/>
                </a:lnTo>
                <a:lnTo>
                  <a:pt x="170953" y="13747"/>
                </a:lnTo>
                <a:lnTo>
                  <a:pt x="158281" y="7898"/>
                </a:lnTo>
                <a:lnTo>
                  <a:pt x="144842" y="3584"/>
                </a:lnTo>
                <a:lnTo>
                  <a:pt x="130746" y="914"/>
                </a:lnTo>
                <a:lnTo>
                  <a:pt x="116103" y="0"/>
                </a:lnTo>
                <a:lnTo>
                  <a:pt x="102487" y="789"/>
                </a:lnTo>
                <a:lnTo>
                  <a:pt x="88348" y="3338"/>
                </a:lnTo>
                <a:lnTo>
                  <a:pt x="74858" y="7539"/>
                </a:lnTo>
                <a:lnTo>
                  <a:pt x="62128" y="13282"/>
                </a:lnTo>
                <a:lnTo>
                  <a:pt x="50269" y="20456"/>
                </a:lnTo>
                <a:lnTo>
                  <a:pt x="39390" y="28951"/>
                </a:lnTo>
                <a:lnTo>
                  <a:pt x="29603" y="38655"/>
                </a:lnTo>
                <a:lnTo>
                  <a:pt x="21019" y="49460"/>
                </a:lnTo>
                <a:lnTo>
                  <a:pt x="13747" y="61253"/>
                </a:lnTo>
                <a:lnTo>
                  <a:pt x="7898" y="73925"/>
                </a:lnTo>
                <a:lnTo>
                  <a:pt x="3584" y="87364"/>
                </a:lnTo>
                <a:lnTo>
                  <a:pt x="914" y="101460"/>
                </a:lnTo>
                <a:lnTo>
                  <a:pt x="0" y="116103"/>
                </a:lnTo>
                <a:lnTo>
                  <a:pt x="789" y="129719"/>
                </a:lnTo>
                <a:lnTo>
                  <a:pt x="3338" y="143858"/>
                </a:lnTo>
                <a:lnTo>
                  <a:pt x="7539" y="157347"/>
                </a:lnTo>
                <a:lnTo>
                  <a:pt x="13282" y="170077"/>
                </a:lnTo>
                <a:lnTo>
                  <a:pt x="20456" y="181937"/>
                </a:lnTo>
                <a:lnTo>
                  <a:pt x="28951" y="192815"/>
                </a:lnTo>
                <a:lnTo>
                  <a:pt x="38655" y="202602"/>
                </a:lnTo>
                <a:lnTo>
                  <a:pt x="49460" y="211187"/>
                </a:lnTo>
                <a:lnTo>
                  <a:pt x="61253" y="218459"/>
                </a:lnTo>
                <a:lnTo>
                  <a:pt x="73925" y="224308"/>
                </a:lnTo>
                <a:lnTo>
                  <a:pt x="87364" y="228622"/>
                </a:lnTo>
                <a:lnTo>
                  <a:pt x="101460" y="231292"/>
                </a:lnTo>
                <a:lnTo>
                  <a:pt x="116103" y="232206"/>
                </a:lnTo>
                <a:lnTo>
                  <a:pt x="129719" y="231416"/>
                </a:lnTo>
                <a:lnTo>
                  <a:pt x="143858" y="228868"/>
                </a:lnTo>
                <a:lnTo>
                  <a:pt x="157347" y="224667"/>
                </a:lnTo>
                <a:lnTo>
                  <a:pt x="170077" y="218924"/>
                </a:lnTo>
                <a:lnTo>
                  <a:pt x="181937" y="211750"/>
                </a:lnTo>
                <a:lnTo>
                  <a:pt x="192815" y="203255"/>
                </a:lnTo>
                <a:lnTo>
                  <a:pt x="202602" y="193550"/>
                </a:lnTo>
                <a:lnTo>
                  <a:pt x="211187" y="182746"/>
                </a:lnTo>
                <a:lnTo>
                  <a:pt x="218459" y="170953"/>
                </a:lnTo>
                <a:lnTo>
                  <a:pt x="224308" y="158281"/>
                </a:lnTo>
                <a:lnTo>
                  <a:pt x="228622" y="144842"/>
                </a:lnTo>
                <a:lnTo>
                  <a:pt x="231292" y="130746"/>
                </a:lnTo>
                <a:lnTo>
                  <a:pt x="232206" y="116103"/>
                </a:lnTo>
                <a:close/>
              </a:path>
            </a:pathLst>
          </a:custGeom>
          <a:solidFill>
            <a:srgbClr val="F2734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99" name="object 99"/>
          <p:cNvSpPr/>
          <p:nvPr/>
        </p:nvSpPr>
        <p:spPr>
          <a:xfrm>
            <a:off x="4413457" y="4656348"/>
            <a:ext cx="167951" cy="167951"/>
          </a:xfrm>
          <a:custGeom>
            <a:avLst/>
            <a:gdLst/>
            <a:ahLst/>
            <a:cxnLst/>
            <a:rect l="l" t="t" r="r" b="b"/>
            <a:pathLst>
              <a:path w="232206" h="232206">
                <a:moveTo>
                  <a:pt x="232206" y="116103"/>
                </a:moveTo>
                <a:lnTo>
                  <a:pt x="231292" y="130746"/>
                </a:lnTo>
                <a:lnTo>
                  <a:pt x="228622" y="144842"/>
                </a:lnTo>
                <a:lnTo>
                  <a:pt x="224308" y="158281"/>
                </a:lnTo>
                <a:lnTo>
                  <a:pt x="218459" y="170953"/>
                </a:lnTo>
                <a:lnTo>
                  <a:pt x="211187" y="182746"/>
                </a:lnTo>
                <a:lnTo>
                  <a:pt x="202602" y="193550"/>
                </a:lnTo>
                <a:lnTo>
                  <a:pt x="192815" y="203255"/>
                </a:lnTo>
                <a:lnTo>
                  <a:pt x="181937" y="211750"/>
                </a:lnTo>
                <a:lnTo>
                  <a:pt x="170077" y="218924"/>
                </a:lnTo>
                <a:lnTo>
                  <a:pt x="157347" y="224667"/>
                </a:lnTo>
                <a:lnTo>
                  <a:pt x="143858" y="228868"/>
                </a:lnTo>
                <a:lnTo>
                  <a:pt x="129719" y="231416"/>
                </a:lnTo>
                <a:lnTo>
                  <a:pt x="116103" y="232206"/>
                </a:lnTo>
                <a:lnTo>
                  <a:pt x="101460" y="231292"/>
                </a:lnTo>
                <a:lnTo>
                  <a:pt x="87364" y="228622"/>
                </a:lnTo>
                <a:lnTo>
                  <a:pt x="73925" y="224308"/>
                </a:lnTo>
                <a:lnTo>
                  <a:pt x="61253" y="218459"/>
                </a:lnTo>
                <a:lnTo>
                  <a:pt x="49460" y="211187"/>
                </a:lnTo>
                <a:lnTo>
                  <a:pt x="38655" y="202602"/>
                </a:lnTo>
                <a:lnTo>
                  <a:pt x="28951" y="192815"/>
                </a:lnTo>
                <a:lnTo>
                  <a:pt x="20456" y="181937"/>
                </a:lnTo>
                <a:lnTo>
                  <a:pt x="13282" y="170077"/>
                </a:lnTo>
                <a:lnTo>
                  <a:pt x="7539" y="157347"/>
                </a:lnTo>
                <a:lnTo>
                  <a:pt x="3338" y="143858"/>
                </a:lnTo>
                <a:lnTo>
                  <a:pt x="789" y="129719"/>
                </a:lnTo>
                <a:lnTo>
                  <a:pt x="0" y="116103"/>
                </a:lnTo>
                <a:lnTo>
                  <a:pt x="914" y="101460"/>
                </a:lnTo>
                <a:lnTo>
                  <a:pt x="3584" y="87364"/>
                </a:lnTo>
                <a:lnTo>
                  <a:pt x="7898" y="73925"/>
                </a:lnTo>
                <a:lnTo>
                  <a:pt x="13747" y="61253"/>
                </a:lnTo>
                <a:lnTo>
                  <a:pt x="21019" y="49460"/>
                </a:lnTo>
                <a:lnTo>
                  <a:pt x="29603" y="38655"/>
                </a:lnTo>
                <a:lnTo>
                  <a:pt x="39390" y="28951"/>
                </a:lnTo>
                <a:lnTo>
                  <a:pt x="50269" y="20456"/>
                </a:lnTo>
                <a:lnTo>
                  <a:pt x="62128" y="13282"/>
                </a:lnTo>
                <a:lnTo>
                  <a:pt x="74858" y="7539"/>
                </a:lnTo>
                <a:lnTo>
                  <a:pt x="88348" y="3338"/>
                </a:lnTo>
                <a:lnTo>
                  <a:pt x="102487" y="789"/>
                </a:lnTo>
                <a:lnTo>
                  <a:pt x="116103" y="0"/>
                </a:lnTo>
                <a:lnTo>
                  <a:pt x="130746" y="914"/>
                </a:lnTo>
                <a:lnTo>
                  <a:pt x="144842" y="3584"/>
                </a:lnTo>
                <a:lnTo>
                  <a:pt x="158281" y="7898"/>
                </a:lnTo>
                <a:lnTo>
                  <a:pt x="170953" y="13747"/>
                </a:lnTo>
                <a:lnTo>
                  <a:pt x="182746" y="21019"/>
                </a:lnTo>
                <a:lnTo>
                  <a:pt x="193550" y="29603"/>
                </a:lnTo>
                <a:lnTo>
                  <a:pt x="203255" y="39390"/>
                </a:lnTo>
                <a:lnTo>
                  <a:pt x="211750" y="50269"/>
                </a:lnTo>
                <a:lnTo>
                  <a:pt x="218924" y="62128"/>
                </a:lnTo>
                <a:lnTo>
                  <a:pt x="224667" y="74858"/>
                </a:lnTo>
                <a:lnTo>
                  <a:pt x="228868" y="88348"/>
                </a:lnTo>
                <a:lnTo>
                  <a:pt x="231416" y="102487"/>
                </a:lnTo>
                <a:lnTo>
                  <a:pt x="232206" y="116103"/>
                </a:lnTo>
                <a:close/>
              </a:path>
            </a:pathLst>
          </a:custGeom>
          <a:ln w="1270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0" name="object 100"/>
          <p:cNvSpPr/>
          <p:nvPr/>
        </p:nvSpPr>
        <p:spPr>
          <a:xfrm>
            <a:off x="4471864" y="4696967"/>
            <a:ext cx="73164" cy="86712"/>
          </a:xfrm>
          <a:custGeom>
            <a:avLst/>
            <a:gdLst/>
            <a:ahLst/>
            <a:cxnLst/>
            <a:rect l="l" t="t" r="r" b="b"/>
            <a:pathLst>
              <a:path w="101155" h="119887">
                <a:moveTo>
                  <a:pt x="101155" y="59944"/>
                </a:moveTo>
                <a:lnTo>
                  <a:pt x="0" y="0"/>
                </a:lnTo>
                <a:lnTo>
                  <a:pt x="0" y="119888"/>
                </a:lnTo>
                <a:lnTo>
                  <a:pt x="101155" y="59944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101" name="object 101"/>
          <p:cNvSpPr/>
          <p:nvPr/>
        </p:nvSpPr>
        <p:spPr>
          <a:xfrm>
            <a:off x="4471864" y="4696967"/>
            <a:ext cx="73164" cy="86712"/>
          </a:xfrm>
          <a:custGeom>
            <a:avLst/>
            <a:gdLst/>
            <a:ahLst/>
            <a:cxnLst/>
            <a:rect l="l" t="t" r="r" b="b"/>
            <a:pathLst>
              <a:path w="101155" h="119887">
                <a:moveTo>
                  <a:pt x="101155" y="59944"/>
                </a:moveTo>
                <a:lnTo>
                  <a:pt x="0" y="0"/>
                </a:lnTo>
                <a:lnTo>
                  <a:pt x="0" y="59944"/>
                </a:lnTo>
                <a:lnTo>
                  <a:pt x="0" y="119888"/>
                </a:lnTo>
                <a:lnTo>
                  <a:pt x="101155" y="59944"/>
                </a:lnTo>
                <a:close/>
              </a:path>
            </a:pathLst>
          </a:custGeom>
          <a:ln w="1269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4077268" y="5920450"/>
            <a:ext cx="3515161" cy="1368405"/>
          </a:xfrm>
          <a:custGeom>
            <a:avLst/>
            <a:gdLst/>
            <a:ahLst/>
            <a:cxnLst/>
            <a:rect l="l" t="t" r="r" b="b"/>
            <a:pathLst>
              <a:path w="4859997" h="1891931">
                <a:moveTo>
                  <a:pt x="0" y="1891931"/>
                </a:moveTo>
                <a:lnTo>
                  <a:pt x="4859997" y="1891931"/>
                </a:lnTo>
                <a:lnTo>
                  <a:pt x="4859997" y="0"/>
                </a:lnTo>
                <a:lnTo>
                  <a:pt x="0" y="0"/>
                </a:lnTo>
                <a:lnTo>
                  <a:pt x="0" y="1891931"/>
                </a:lnTo>
                <a:close/>
              </a:path>
            </a:pathLst>
          </a:custGeom>
          <a:ln w="635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3" name="object 23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2" name="object 22"/>
          <p:cNvSpPr txBox="1"/>
          <p:nvPr/>
        </p:nvSpPr>
        <p:spPr>
          <a:xfrm>
            <a:off x="4134474" y="489806"/>
            <a:ext cx="3483404" cy="180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7746" marR="1460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Buk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-3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Mater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elatiha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7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Berbasi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s</a:t>
            </a:r>
            <a:r>
              <a:rPr sz="579" spc="-2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ompetensi</a:t>
            </a:r>
            <a:endParaRPr sz="579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</a:pP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M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enerapka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5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Prinsip-Prinsi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eamanan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,</a:t>
            </a:r>
            <a:r>
              <a:rPr sz="579" spc="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esehata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da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eselamata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9" dirty="0">
                <a:solidFill>
                  <a:srgbClr val="A8AAAD"/>
                </a:solidFill>
                <a:latin typeface="Times New Roman"/>
                <a:cs typeface="Times New Roman"/>
              </a:rPr>
              <a:t>erj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a</a:t>
            </a:r>
            <a:r>
              <a:rPr sz="579" spc="33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spc="-2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Lingkunga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spc="-45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U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ni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8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3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embangki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spc="66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spc="18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BT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68964" y="5491198"/>
            <a:ext cx="1601007" cy="165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240"/>
              </a:lnSpc>
              <a:spcBef>
                <a:spcPts val="61"/>
              </a:spcBef>
            </a:pP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D.</a:t>
            </a:r>
            <a:r>
              <a:rPr sz="1157" b="1" spc="2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15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1157" b="1" spc="9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1157" b="1" spc="22" dirty="0">
                <a:solidFill>
                  <a:srgbClr val="363435"/>
                </a:solidFill>
                <a:latin typeface="Times New Roman"/>
                <a:cs typeface="Times New Roman"/>
              </a:rPr>
              <a:t>CAA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1157" b="1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REFERENSI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39613" y="7592568"/>
            <a:ext cx="78079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9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77268" y="5920450"/>
            <a:ext cx="3515161" cy="13684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68"/>
              </a:lnSpc>
              <a:spcBef>
                <a:spcPts val="48"/>
              </a:spcBef>
            </a:pPr>
            <a:endParaRPr sz="868"/>
          </a:p>
          <a:p>
            <a:pPr marL="132490">
              <a:lnSpc>
                <a:spcPct val="95825"/>
              </a:lnSpc>
            </a:pPr>
            <a:r>
              <a:rPr sz="796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96" b="1" dirty="0">
                <a:solidFill>
                  <a:srgbClr val="363435"/>
                </a:solidFill>
                <a:latin typeface="Times New Roman"/>
                <a:cs typeface="Times New Roman"/>
              </a:rPr>
              <a:t>emba</a:t>
            </a:r>
            <a:r>
              <a:rPr sz="796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96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96" b="1" spc="-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b="1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96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96" b="1" dirty="0">
                <a:solidFill>
                  <a:srgbClr val="363435"/>
                </a:solidFill>
                <a:latin typeface="Times New Roman"/>
                <a:cs typeface="Times New Roman"/>
              </a:rPr>
              <a:t>ara</a:t>
            </a:r>
            <a:r>
              <a:rPr sz="796" b="1" spc="-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b="1" dirty="0">
                <a:solidFill>
                  <a:srgbClr val="363435"/>
                </a:solidFill>
                <a:latin typeface="Times New Roman"/>
                <a:cs typeface="Times New Roman"/>
              </a:rPr>
              <a:t>leng</a:t>
            </a:r>
            <a:r>
              <a:rPr sz="796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96" b="1" dirty="0">
                <a:solidFill>
                  <a:srgbClr val="363435"/>
                </a:solidFill>
                <a:latin typeface="Times New Roman"/>
                <a:cs typeface="Times New Roman"/>
              </a:rPr>
              <a:t>ap:</a:t>
            </a:r>
            <a:endParaRPr sz="796">
              <a:latin typeface="Times New Roman"/>
              <a:cs typeface="Times New Roman"/>
            </a:endParaRPr>
          </a:p>
          <a:p>
            <a:pPr marL="327690" marR="664837" indent="-195201">
              <a:lnSpc>
                <a:spcPct val="100041"/>
              </a:lnSpc>
              <a:spcBef>
                <a:spcPts val="40"/>
              </a:spcBef>
              <a:tabLst>
                <a:tab pos="339879" algn="l"/>
              </a:tabLst>
            </a:pP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</a:rPr>
              <a:t> 		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96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2010,</a:t>
            </a:r>
            <a:r>
              <a:rPr sz="796" spc="-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spc="-1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96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asi</a:t>
            </a:r>
            <a:r>
              <a:rPr sz="796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96" spc="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spc="-1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erjasama</a:t>
            </a:r>
            <a:r>
              <a:rPr sz="796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96" spc="-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tempat</a:t>
            </a:r>
            <a:r>
              <a:rPr sz="796" spc="1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spc="-1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erja,</a:t>
            </a:r>
            <a:r>
              <a:rPr sz="796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Pusat </a:t>
            </a:r>
            <a:r>
              <a:rPr sz="796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embinaan</a:t>
            </a:r>
            <a:r>
              <a:rPr sz="796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spc="-18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ompetensi</a:t>
            </a:r>
            <a:r>
              <a:rPr sz="796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Dan</a:t>
            </a:r>
            <a:r>
              <a:rPr sz="796" spc="-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elatihan</a:t>
            </a:r>
            <a:r>
              <a:rPr sz="796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spc="-1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onstruksi,</a:t>
            </a:r>
            <a:r>
              <a:rPr sz="796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Badan </a:t>
            </a:r>
            <a:r>
              <a:rPr sz="796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embinaan</a:t>
            </a:r>
            <a:r>
              <a:rPr sz="796" spc="8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spc="-1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onstruksi,</a:t>
            </a:r>
            <a:r>
              <a:rPr sz="796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spc="-18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ementerian</a:t>
            </a:r>
            <a:r>
              <a:rPr sz="796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spc="-7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96" spc="-18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erjaan</a:t>
            </a:r>
            <a:r>
              <a:rPr sz="796" spc="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spc="-7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mum,</a:t>
            </a:r>
            <a:r>
              <a:rPr sz="796" spc="-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96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a: 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https:</a:t>
            </a:r>
            <a:r>
              <a:rPr sz="796" u="sng" spc="-13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/</a:t>
            </a:r>
            <a:r>
              <a:rPr sz="796" u="sng" spc="-18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/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sibima.pu.go.id</a:t>
            </a:r>
            <a:r>
              <a:rPr sz="796" u="sng" spc="-18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/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pluginfile.ph</a:t>
            </a:r>
            <a:r>
              <a:rPr sz="796" u="sng" spc="-10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p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/32132</a:t>
            </a:r>
            <a:r>
              <a:rPr sz="796" u="sng" spc="-2676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/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mod_</a:t>
            </a:r>
            <a:r>
              <a:rPr sz="796" u="sng" spc="-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r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esou</a:t>
            </a:r>
            <a:r>
              <a:rPr sz="796" u="sng" spc="-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rc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e/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u="sng" spc="-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c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ontent/1/2010-02-</a:t>
            </a:r>
            <a:r>
              <a:rPr sz="796" u="sng" spc="-18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K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omuni</a:t>
            </a:r>
            <a:r>
              <a:rPr sz="796" u="sng" spc="-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k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asi%20dan%20</a:t>
            </a:r>
            <a:r>
              <a:rPr sz="796" u="sng" spc="-18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K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erjasama.pdf</a:t>
            </a:r>
            <a:endParaRPr sz="796">
              <a:latin typeface="Times New Roman"/>
              <a:cs typeface="Times New Roman"/>
            </a:endParaRPr>
          </a:p>
          <a:p>
            <a:pPr marL="327690" marR="668879" indent="-195201">
              <a:lnSpc>
                <a:spcPct val="100041"/>
              </a:lnSpc>
              <a:spcBef>
                <a:spcPts val="435"/>
              </a:spcBef>
            </a:pP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96" spc="-9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ORE,</a:t>
            </a:r>
            <a:r>
              <a:rPr sz="796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2013,</a:t>
            </a:r>
            <a:r>
              <a:rPr sz="796" spc="-7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spc="-1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erjasama</a:t>
            </a:r>
            <a:r>
              <a:rPr sz="796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96" spc="-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tempat</a:t>
            </a:r>
            <a:r>
              <a:rPr sz="796" spc="1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spc="-1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erja,</a:t>
            </a:r>
            <a:r>
              <a:rPr sz="796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96" spc="-13" dirty="0">
                <a:solidFill>
                  <a:srgbClr val="363435"/>
                </a:solidFill>
                <a:latin typeface="Times New Roman"/>
                <a:cs typeface="Times New Roman"/>
              </a:rPr>
              <a:t>L</a:t>
            </a:r>
            <a:r>
              <a:rPr sz="796" spc="-9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96" spc="-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96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a:</a:t>
            </a:r>
            <a:r>
              <a:rPr sz="796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https:</a:t>
            </a:r>
            <a:r>
              <a:rPr sz="796" u="sng" spc="-133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/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/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s</a:t>
            </a:r>
            <a:r>
              <a:rPr sz="796" u="sng" spc="-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c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o</a:t>
            </a:r>
            <a:r>
              <a:rPr sz="796" u="sng" spc="-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r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eindonesia.net/wp-</a:t>
            </a:r>
            <a:r>
              <a:rPr sz="796" u="sng" spc="-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c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ontent</a:t>
            </a:r>
            <a:r>
              <a:rPr sz="796" u="sng" spc="-14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/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uploads/2017/08/</a:t>
            </a:r>
            <a:r>
              <a:rPr sz="796" u="sng" spc="-3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M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odul-1-</a:t>
            </a:r>
            <a:r>
              <a:rPr sz="79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S</a:t>
            </a:r>
            <a:r>
              <a:rPr sz="796" u="sng" spc="-10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C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ORE-</a:t>
            </a:r>
            <a:r>
              <a:rPr sz="796" u="sng" spc="-18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K</a:t>
            </a:r>
            <a:r>
              <a:rPr sz="796" u="sng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erjasama.pdf</a:t>
            </a:r>
            <a:endParaRPr sz="796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7268" y="1129538"/>
            <a:ext cx="823040" cy="2794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296475" marR="273510" algn="ctr">
              <a:lnSpc>
                <a:spcPct val="95825"/>
              </a:lnSpc>
            </a:pP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I</a:t>
            </a:r>
            <a:r>
              <a:rPr sz="723" b="1" spc="-21" dirty="0">
                <a:solidFill>
                  <a:srgbClr val="FDFDFD"/>
                </a:solidFill>
                <a:latin typeface="Times New Roman"/>
                <a:cs typeface="Times New Roman"/>
              </a:rPr>
              <a:t>K</a:t>
            </a: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ON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00308" y="1129538"/>
            <a:ext cx="45929" cy="40980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16" name="object 16"/>
          <p:cNvSpPr txBox="1"/>
          <p:nvPr/>
        </p:nvSpPr>
        <p:spPr>
          <a:xfrm>
            <a:off x="4946237" y="1129538"/>
            <a:ext cx="2637007" cy="2794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864201" marR="1173757" algn="ctr">
              <a:lnSpc>
                <a:spcPct val="95825"/>
              </a:lnSpc>
            </a:pPr>
            <a:r>
              <a:rPr sz="723" b="1" dirty="0">
                <a:solidFill>
                  <a:srgbClr val="FDFDFD"/>
                </a:solidFill>
                <a:latin typeface="Times New Roman"/>
                <a:cs typeface="Times New Roman"/>
              </a:rPr>
              <a:t>KETERANGAN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77268" y="1409033"/>
            <a:ext cx="823040" cy="9224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270114">
              <a:lnSpc>
                <a:spcPct val="95825"/>
              </a:lnSpc>
            </a:pP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Berpikir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46237" y="1409033"/>
            <a:ext cx="2637007" cy="9224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81190" marR="86416" algn="just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  ini</a:t>
            </a:r>
            <a:r>
              <a:rPr sz="723" spc="9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berarti 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10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perlu 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mengambil </a:t>
            </a:r>
            <a:r>
              <a:rPr sz="723" spc="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waktu 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 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berpiki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 </a:t>
            </a:r>
            <a:endParaRPr sz="723">
              <a:latin typeface="Times New Roman"/>
              <a:cs typeface="Times New Roman"/>
            </a:endParaRPr>
          </a:p>
          <a:p>
            <a:pPr marL="81190" marR="86416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menganalisa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mendiagnosis   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dll  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ormasi  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dan  </a:t>
            </a:r>
            <a:r>
              <a:rPr sz="723" spc="8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men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atat    ga- </a:t>
            </a:r>
            <a:endParaRPr sz="723">
              <a:latin typeface="Times New Roman"/>
              <a:cs typeface="Times New Roman"/>
            </a:endParaRPr>
          </a:p>
          <a:p>
            <a:pPr marL="81190" marR="86416" algn="just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gasan-gagasan</a:t>
            </a:r>
            <a:r>
              <a:rPr sz="723" spc="9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miliki.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77268" y="2331527"/>
            <a:ext cx="823040" cy="10510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224873" marR="78178" indent="-107886">
              <a:lnSpc>
                <a:spcPts val="831"/>
              </a:lnSpc>
            </a:pP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Ber</a:t>
            </a:r>
            <a:r>
              <a:rPr sz="723" b="1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asi/ </a:t>
            </a:r>
            <a:endParaRPr sz="723">
              <a:latin typeface="Times New Roman"/>
              <a:cs typeface="Times New Roman"/>
            </a:endParaRPr>
          </a:p>
          <a:p>
            <a:pPr marL="224873" marR="78178">
              <a:lnSpc>
                <a:spcPts val="831"/>
              </a:lnSpc>
              <a:spcBef>
                <a:spcPts val="180"/>
              </a:spcBef>
            </a:pP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diskusi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46237" y="2331527"/>
            <a:ext cx="2637007" cy="10510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81190" marR="88125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 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spc="1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berarti </a:t>
            </a:r>
            <a:r>
              <a:rPr sz="723" spc="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1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perlu 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berbi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ara/be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diskusi </a:t>
            </a:r>
            <a:r>
              <a:rPr sz="723" spc="1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dengan 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 </a:t>
            </a:r>
            <a:endParaRPr sz="723">
              <a:latin typeface="Times New Roman"/>
              <a:cs typeface="Times New Roman"/>
            </a:endParaRPr>
          </a:p>
          <a:p>
            <a:pPr marL="81190" marR="88125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untuk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gagasan</a:t>
            </a:r>
            <a:r>
              <a:rPr sz="723" spc="-15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pendapat</a:t>
            </a:r>
            <a:r>
              <a:rPr sz="723" spc="-4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-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miliki.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77268" y="3382622"/>
            <a:ext cx="823040" cy="9224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237365">
              <a:lnSpc>
                <a:spcPct val="95825"/>
              </a:lnSpc>
            </a:pP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emba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46237" y="3382622"/>
            <a:ext cx="2637007" cy="9224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81190" marR="88097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spc="1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spc="-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berati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-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perlu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memilih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aan</a:t>
            </a:r>
            <a:r>
              <a:rPr sz="723" spc="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dibutuh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sesuai </a:t>
            </a:r>
            <a:endParaRPr sz="723">
              <a:latin typeface="Times New Roman"/>
              <a:cs typeface="Times New Roman"/>
            </a:endParaRPr>
          </a:p>
          <a:p>
            <a:pPr marL="81190" marR="88097">
              <a:lnSpc>
                <a:spcPts val="831"/>
              </a:lnSpc>
              <a:spcBef>
                <a:spcPts val="18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dengan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ebutuhan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materi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pelatihan.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77268" y="4305117"/>
            <a:ext cx="823040" cy="9224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131546">
              <a:lnSpc>
                <a:spcPct val="95825"/>
              </a:lnSpc>
            </a:pP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Vide</a:t>
            </a:r>
            <a:r>
              <a:rPr sz="723" b="1" spc="-10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b="1" spc="-46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outube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46237" y="4305117"/>
            <a:ext cx="2637007" cy="9224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87"/>
              </a:lnSpc>
              <a:spcBef>
                <a:spcPts val="18"/>
              </a:spcBef>
            </a:pPr>
            <a:endParaRPr sz="687"/>
          </a:p>
          <a:p>
            <a:pPr marL="81190" marR="88308">
              <a:lnSpc>
                <a:spcPts val="831"/>
              </a:lnSpc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on</a:t>
            </a:r>
            <a:r>
              <a:rPr sz="723" spc="4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ini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berarti</a:t>
            </a:r>
            <a:r>
              <a:rPr sz="723" spc="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Anda</a:t>
            </a:r>
            <a:r>
              <a:rPr sz="723" spc="-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perlu</a:t>
            </a:r>
            <a:r>
              <a:rPr sz="723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memilih vide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/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outube</a:t>
            </a:r>
            <a:r>
              <a:rPr sz="723" spc="1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yang dibutuh- </a:t>
            </a:r>
            <a:endParaRPr sz="723">
              <a:latin typeface="Times New Roman"/>
              <a:cs typeface="Times New Roman"/>
            </a:endParaRPr>
          </a:p>
          <a:p>
            <a:pPr marL="81190" marR="88308">
              <a:lnSpc>
                <a:spcPts val="831"/>
              </a:lnSpc>
              <a:spcBef>
                <a:spcPts val="180"/>
              </a:spcBef>
            </a:pP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spc="-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dalam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materi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pelatihan.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6" name="object 6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" name="object 5"/>
          <p:cNvSpPr txBox="1"/>
          <p:nvPr/>
        </p:nvSpPr>
        <p:spPr>
          <a:xfrm>
            <a:off x="4423206" y="4773515"/>
            <a:ext cx="210895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4209755" y="6151453"/>
            <a:ext cx="212190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/>
          <p:nvPr/>
        </p:nvSpPr>
        <p:spPr>
          <a:xfrm>
            <a:off x="2829729" y="515346"/>
            <a:ext cx="475195" cy="130189"/>
          </a:xfrm>
          <a:custGeom>
            <a:avLst/>
            <a:gdLst/>
            <a:ahLst/>
            <a:cxnLst/>
            <a:rect l="l" t="t" r="r" b="b"/>
            <a:pathLst>
              <a:path w="656996" h="179997">
                <a:moveTo>
                  <a:pt x="0" y="179997"/>
                </a:moveTo>
                <a:lnTo>
                  <a:pt x="656996" y="179997"/>
                </a:lnTo>
                <a:lnTo>
                  <a:pt x="65699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FE63C"/>
          </a:solidFill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3" name="object 33"/>
          <p:cNvSpPr/>
          <p:nvPr/>
        </p:nvSpPr>
        <p:spPr>
          <a:xfrm>
            <a:off x="4079565" y="1864405"/>
            <a:ext cx="3515161" cy="0"/>
          </a:xfrm>
          <a:custGeom>
            <a:avLst/>
            <a:gdLst/>
            <a:ahLst/>
            <a:cxnLst/>
            <a:rect l="l" t="t" r="r" b="b"/>
            <a:pathLst>
              <a:path w="4859997">
                <a:moveTo>
                  <a:pt x="0" y="0"/>
                </a:moveTo>
                <a:lnTo>
                  <a:pt x="4859997" y="0"/>
                </a:lnTo>
              </a:path>
            </a:pathLst>
          </a:custGeom>
          <a:ln w="3175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2" name="object 32"/>
          <p:cNvSpPr/>
          <p:nvPr/>
        </p:nvSpPr>
        <p:spPr>
          <a:xfrm>
            <a:off x="2691943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1" name="object 31"/>
          <p:cNvSpPr/>
          <p:nvPr/>
        </p:nvSpPr>
        <p:spPr>
          <a:xfrm>
            <a:off x="8453985" y="215903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30" name="object 30"/>
          <p:cNvSpPr/>
          <p:nvPr/>
        </p:nvSpPr>
        <p:spPr>
          <a:xfrm>
            <a:off x="2691943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9" name="object 29"/>
          <p:cNvSpPr/>
          <p:nvPr/>
        </p:nvSpPr>
        <p:spPr>
          <a:xfrm>
            <a:off x="8453985" y="7949264"/>
            <a:ext cx="137786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8" name="object 28"/>
          <p:cNvSpPr/>
          <p:nvPr/>
        </p:nvSpPr>
        <p:spPr>
          <a:xfrm>
            <a:off x="2907843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7" name="object 27"/>
          <p:cNvSpPr/>
          <p:nvPr/>
        </p:nvSpPr>
        <p:spPr>
          <a:xfrm>
            <a:off x="2907843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6" name="object 26"/>
          <p:cNvSpPr/>
          <p:nvPr/>
        </p:nvSpPr>
        <p:spPr>
          <a:xfrm>
            <a:off x="8375879" y="2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5" name="object 25"/>
          <p:cNvSpPr/>
          <p:nvPr/>
        </p:nvSpPr>
        <p:spPr>
          <a:xfrm>
            <a:off x="8375879" y="8027380"/>
            <a:ext cx="0" cy="137786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02"/>
          </a:p>
        </p:txBody>
      </p:sp>
      <p:sp>
        <p:nvSpPr>
          <p:cNvPr id="24" name="object 24"/>
          <p:cNvSpPr txBox="1"/>
          <p:nvPr/>
        </p:nvSpPr>
        <p:spPr>
          <a:xfrm>
            <a:off x="3679804" y="538322"/>
            <a:ext cx="2813473" cy="91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658"/>
              </a:lnSpc>
              <a:spcBef>
                <a:spcPts val="33"/>
              </a:spcBef>
            </a:pP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P</a:t>
            </a:r>
            <a:r>
              <a:rPr sz="579" spc="7" dirty="0">
                <a:solidFill>
                  <a:srgbClr val="A8AAAD"/>
                </a:solidFill>
                <a:latin typeface="Times New Roman"/>
                <a:cs typeface="Times New Roman"/>
              </a:rPr>
              <a:t>roy</a:t>
            </a:r>
            <a:r>
              <a:rPr sz="579" spc="10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dirty="0">
                <a:solidFill>
                  <a:srgbClr val="A8AAAD"/>
                </a:solidFill>
                <a:latin typeface="Times New Roman"/>
                <a:cs typeface="Times New Roman"/>
              </a:rPr>
              <a:t>k</a:t>
            </a:r>
            <a:r>
              <a:rPr sz="579" spc="1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nn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vatio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n</a:t>
            </a:r>
            <a:r>
              <a:rPr sz="579" i="1" spc="4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an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</a:t>
            </a:r>
            <a:r>
              <a:rPr sz="579" i="1" spc="2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In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vestmen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9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f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r</a:t>
            </a:r>
            <a:r>
              <a:rPr sz="579" i="1" spc="-4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I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nclusiv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3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Sustainabl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e</a:t>
            </a:r>
            <a:r>
              <a:rPr sz="579" i="1" spc="-20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Ec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onomi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c</a:t>
            </a:r>
            <a:r>
              <a:rPr sz="579" i="1" spc="1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10" dirty="0">
                <a:solidFill>
                  <a:srgbClr val="A8AAAD"/>
                </a:solidFill>
                <a:latin typeface="Times New Roman"/>
                <a:cs typeface="Times New Roman"/>
              </a:rPr>
              <a:t>Developmen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t</a:t>
            </a:r>
            <a:r>
              <a:rPr sz="579" i="1" spc="7" dirty="0">
                <a:solidFill>
                  <a:srgbClr val="A8AAAD"/>
                </a:solidFill>
                <a:latin typeface="Times New Roman"/>
                <a:cs typeface="Times New Roman"/>
              </a:rPr>
              <a:t> </a:t>
            </a:r>
            <a:r>
              <a:rPr sz="579" i="1" spc="9" dirty="0">
                <a:solidFill>
                  <a:srgbClr val="A8AAAD"/>
                </a:solidFill>
                <a:latin typeface="Times New Roman"/>
                <a:cs typeface="Times New Roman"/>
              </a:rPr>
              <a:t>(ISE</a:t>
            </a:r>
            <a:r>
              <a:rPr sz="579" i="1" dirty="0">
                <a:solidFill>
                  <a:srgbClr val="A8AAAD"/>
                </a:solidFill>
                <a:latin typeface="Times New Roman"/>
                <a:cs typeface="Times New Roman"/>
              </a:rPr>
              <a:t>D)</a:t>
            </a:r>
            <a:endParaRPr sz="579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71261" y="1118798"/>
            <a:ext cx="1547804" cy="1653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1240"/>
              </a:lnSpc>
              <a:spcBef>
                <a:spcPts val="61"/>
              </a:spcBef>
            </a:pPr>
            <a:r>
              <a:rPr sz="1157" b="1" spc="15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. </a:t>
            </a:r>
            <a:r>
              <a:rPr sz="1157" b="1" spc="20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21" dirty="0">
                <a:solidFill>
                  <a:srgbClr val="363435"/>
                </a:solidFill>
                <a:latin typeface="Times New Roman"/>
                <a:cs typeface="Times New Roman"/>
              </a:rPr>
              <a:t>PENGAN</a:t>
            </a:r>
            <a:r>
              <a:rPr sz="1157" b="1" spc="-40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1157" b="1" spc="21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1157" b="1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1157" b="1" spc="1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1157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1157" b="1" spc="25" dirty="0">
                <a:solidFill>
                  <a:srgbClr val="363435"/>
                </a:solidFill>
                <a:latin typeface="Times New Roman"/>
                <a:cs typeface="Times New Roman"/>
              </a:rPr>
              <a:t>ORI</a:t>
            </a:r>
            <a:endParaRPr sz="1157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70379" y="1533778"/>
            <a:ext cx="3443828" cy="257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951"/>
              </a:lnSpc>
              <a:spcBef>
                <a:spcPts val="47"/>
              </a:spcBef>
            </a:pPr>
            <a:r>
              <a:rPr sz="868" b="1" spc="3" dirty="0">
                <a:solidFill>
                  <a:srgbClr val="363435"/>
                </a:solidFill>
                <a:latin typeface="Times New Roman"/>
                <a:cs typeface="Times New Roman"/>
              </a:rPr>
              <a:t>B</a:t>
            </a:r>
            <a:r>
              <a:rPr sz="868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868" b="1" spc="6" dirty="0">
                <a:solidFill>
                  <a:srgbClr val="363435"/>
                </a:solidFill>
                <a:latin typeface="Times New Roman"/>
                <a:cs typeface="Times New Roman"/>
              </a:rPr>
              <a:t>GIA</a:t>
            </a:r>
            <a:r>
              <a:rPr sz="868" b="1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868" b="1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b="1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868" b="1" spc="-1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MENGKAJ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I</a:t>
            </a:r>
            <a:r>
              <a:rPr sz="868" b="1" spc="19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INFORMAS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I </a:t>
            </a:r>
            <a:r>
              <a:rPr sz="868" b="1" spc="7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-37" dirty="0">
                <a:solidFill>
                  <a:srgbClr val="F58E41"/>
                </a:solidFill>
                <a:latin typeface="Times New Roman"/>
                <a:cs typeface="Times New Roman"/>
              </a:rPr>
              <a:t>Y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AN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G</a:t>
            </a:r>
            <a:r>
              <a:rPr sz="868" b="1" spc="3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D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ITERIM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A</a:t>
            </a:r>
            <a:r>
              <a:rPr sz="868" b="1" spc="93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TERKAI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T</a:t>
            </a:r>
            <a:r>
              <a:rPr sz="868" b="1" spc="-46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7" dirty="0">
                <a:solidFill>
                  <a:srgbClr val="F58E41"/>
                </a:solidFill>
                <a:latin typeface="Times New Roman"/>
                <a:cs typeface="Times New Roman"/>
              </a:rPr>
              <a:t>DENGAN</a:t>
            </a:r>
            <a:endParaRPr sz="868">
              <a:latin typeface="Times New Roman"/>
              <a:cs typeface="Times New Roman"/>
            </a:endParaRPr>
          </a:p>
          <a:p>
            <a:pPr marL="9186" marR="16534">
              <a:lnSpc>
                <a:spcPct val="95825"/>
              </a:lnSpc>
            </a:pP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PELA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K</a:t>
            </a:r>
            <a:r>
              <a:rPr sz="868" b="1" spc="3" dirty="0">
                <a:solidFill>
                  <a:srgbClr val="F58E41"/>
                </a:solidFill>
                <a:latin typeface="Times New Roman"/>
                <a:cs typeface="Times New Roman"/>
              </a:rPr>
              <a:t>S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ANAA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N</a:t>
            </a:r>
            <a:r>
              <a:rPr sz="868" b="1" spc="149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PEKER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J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AA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N</a:t>
            </a:r>
            <a:r>
              <a:rPr sz="868" b="1" spc="-5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DI</a:t>
            </a:r>
            <a:r>
              <a:rPr sz="868" b="1" spc="90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6" dirty="0">
                <a:solidFill>
                  <a:srgbClr val="F58E41"/>
                </a:solidFill>
                <a:latin typeface="Times New Roman"/>
                <a:cs typeface="Times New Roman"/>
              </a:rPr>
              <a:t>TEM</a:t>
            </a:r>
            <a:r>
              <a:rPr sz="868" b="1" spc="-24" dirty="0">
                <a:solidFill>
                  <a:srgbClr val="F58E41"/>
                </a:solidFill>
                <a:latin typeface="Times New Roman"/>
                <a:cs typeface="Times New Roman"/>
              </a:rPr>
              <a:t>P</a:t>
            </a:r>
            <a:r>
              <a:rPr sz="868" b="1" spc="-36" dirty="0">
                <a:solidFill>
                  <a:srgbClr val="F58E41"/>
                </a:solidFill>
                <a:latin typeface="Times New Roman"/>
                <a:cs typeface="Times New Roman"/>
              </a:rPr>
              <a:t>A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T</a:t>
            </a:r>
            <a:r>
              <a:rPr sz="868" b="1" spc="69" dirty="0">
                <a:solidFill>
                  <a:srgbClr val="F58E41"/>
                </a:solidFill>
                <a:latin typeface="Times New Roman"/>
                <a:cs typeface="Times New Roman"/>
              </a:rPr>
              <a:t> </a:t>
            </a:r>
            <a:r>
              <a:rPr sz="868" b="1" spc="7" dirty="0">
                <a:solidFill>
                  <a:srgbClr val="F58E41"/>
                </a:solidFill>
                <a:latin typeface="Times New Roman"/>
                <a:cs typeface="Times New Roman"/>
              </a:rPr>
              <a:t>KER</a:t>
            </a:r>
            <a:r>
              <a:rPr sz="868" b="1" dirty="0">
                <a:solidFill>
                  <a:srgbClr val="F58E41"/>
                </a:solidFill>
                <a:latin typeface="Times New Roman"/>
                <a:cs typeface="Times New Roman"/>
              </a:rPr>
              <a:t>JA</a:t>
            </a:r>
            <a:endParaRPr sz="868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70930" y="2062768"/>
            <a:ext cx="100583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27159" y="2062768"/>
            <a:ext cx="156909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MENGIDENTIFIKAS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1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2" dirty="0">
                <a:solidFill>
                  <a:srgbClr val="363435"/>
                </a:solidFill>
                <a:latin typeface="Times New Roman"/>
                <a:cs typeface="Times New Roman"/>
              </a:rPr>
              <a:t>SUR</a:t>
            </a:r>
            <a:r>
              <a:rPr sz="723" b="1" spc="-25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b="1" spc="-1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b="1" spc="14" dirty="0">
                <a:solidFill>
                  <a:srgbClr val="363435"/>
                </a:solidFill>
                <a:latin typeface="Times New Roman"/>
                <a:cs typeface="Times New Roman"/>
              </a:rPr>
              <a:t>ARAN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26608" y="2319968"/>
            <a:ext cx="3303227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tertuli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pemberitahua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dituju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epada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tertent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 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instansi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lembaga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organisasi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disebu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edaran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bersifa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sirkule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4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yakn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sert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dikirim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e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pihak.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26608" y="2962968"/>
            <a:ext cx="335310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disebu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surat</a:t>
            </a:r>
            <a:r>
              <a:rPr sz="723" u="sng" spc="59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sz="723" u="sng" spc="7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pemberitahua</a:t>
            </a:r>
            <a:r>
              <a:rPr sz="723" u="sng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n</a:t>
            </a:r>
            <a:r>
              <a:rPr sz="723" spc="161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  <a:hlinkClick r:id="rId2"/>
              </a:rPr>
              <a:t>.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Namun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26608" y="3091568"/>
            <a:ext cx="3316135" cy="238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bedanya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7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berup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larangan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imbauan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petunjuk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pengumuman,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lainnya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biasany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2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digunaka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26608" y="3348768"/>
            <a:ext cx="63197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•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82838" y="3348768"/>
            <a:ext cx="1843481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779">
              <a:lnSpc>
                <a:spcPts val="803"/>
              </a:lnSpc>
              <a:spcBef>
                <a:spcPts val="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guru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3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siswa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ekto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dosen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manage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ary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wan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26608" y="3991768"/>
            <a:ext cx="3339061" cy="3674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5844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omuni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tertuli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5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ekti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 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diseba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langsun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4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berap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2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menjad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lebi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efisie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instansi</a:t>
            </a:r>
            <a:endParaRPr sz="723">
              <a:latin typeface="Times New Roman"/>
              <a:cs typeface="Times New Roman"/>
            </a:endParaRPr>
          </a:p>
          <a:p>
            <a:pPr marL="9186" marR="15844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jaringa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-2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luas.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26609" y="4506168"/>
            <a:ext cx="97184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82838" y="4506168"/>
            <a:ext cx="1048182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ungs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&amp;</a:t>
            </a:r>
            <a:r>
              <a:rPr sz="723" b="1" spc="-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Cir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b="1" spc="5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6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b="1" dirty="0">
                <a:solidFill>
                  <a:srgbClr val="363435"/>
                </a:solidFill>
                <a:latin typeface="Times New Roman"/>
                <a:cs typeface="Times New Roman"/>
              </a:rPr>
              <a:t>t </a:t>
            </a:r>
            <a:r>
              <a:rPr sz="723" b="1" spc="6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b="1" spc="3" dirty="0">
                <a:solidFill>
                  <a:srgbClr val="363435"/>
                </a:solidFill>
                <a:latin typeface="Times New Roman"/>
                <a:cs typeface="Times New Roman"/>
              </a:rPr>
              <a:t>E</a:t>
            </a:r>
            <a:r>
              <a:rPr sz="723" b="1" spc="7" dirty="0">
                <a:solidFill>
                  <a:srgbClr val="363435"/>
                </a:solidFill>
                <a:latin typeface="Times New Roman"/>
                <a:cs typeface="Times New Roman"/>
              </a:rPr>
              <a:t>daran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82837" y="4763368"/>
            <a:ext cx="3189924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sendir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memilik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fungs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berikut:</a:t>
            </a:r>
            <a:endParaRPr sz="723">
              <a:latin typeface="Times New Roman"/>
              <a:cs typeface="Times New Roman"/>
            </a:endParaRPr>
          </a:p>
          <a:p>
            <a:pPr marL="165418" marR="32403" indent="-156232">
              <a:lnSpc>
                <a:spcPts val="831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Saran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yampai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pemberitahua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Isi </a:t>
            </a:r>
            <a:endParaRPr sz="723">
              <a:latin typeface="Times New Roman"/>
              <a:cs typeface="Times New Roman"/>
            </a:endParaRPr>
          </a:p>
          <a:p>
            <a:pPr marL="165418" marR="32403">
              <a:lnSpc>
                <a:spcPts val="831"/>
              </a:lnSpc>
              <a:spcBef>
                <a:spcPts val="18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bersifa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rahasia.</a:t>
            </a:r>
            <a:endParaRPr sz="723">
              <a:latin typeface="Times New Roman"/>
              <a:cs typeface="Times New Roman"/>
            </a:endParaRPr>
          </a:p>
          <a:p>
            <a:pPr marL="9186" marR="6658">
              <a:lnSpc>
                <a:spcPct val="95825"/>
              </a:lnSpc>
              <a:spcBef>
                <a:spcPts val="187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  </a:t>
            </a:r>
            <a:r>
              <a:rPr sz="723" spc="13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etunju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penjelasa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tentan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14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peratura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ebija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-</a:t>
            </a:r>
            <a:endParaRPr sz="723">
              <a:latin typeface="Times New Roman"/>
              <a:cs typeface="Times New Roman"/>
            </a:endParaRPr>
          </a:p>
          <a:p>
            <a:pPr marL="165418">
              <a:lnSpc>
                <a:spcPct val="116666"/>
              </a:lnSpc>
              <a:spcBef>
                <a:spcPts val="189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laksanaa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instansi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  <a:hlinkClick r:id="rId3"/>
              </a:rPr>
              <a:t>jug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berfungs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sebaga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pengumuma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5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atau pemberitahua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6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1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perusahaa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swasta.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2838" y="5663568"/>
            <a:ext cx="3189793" cy="753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6658">
              <a:lnSpc>
                <a:spcPts val="803"/>
              </a:lnSpc>
              <a:spcBef>
                <a:spcPts val="40"/>
              </a:spcBef>
            </a:pP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demikian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-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masi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1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lingku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esm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bahas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yang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ts val="1013"/>
              </a:lnSpc>
              <a:spcBef>
                <a:spcPts val="54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1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mengguna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9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bahas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baku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2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Isi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luga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s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sehingg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dapat 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dipaham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2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maksu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d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tujua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penulisa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tersebut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10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surat 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muda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h</a:t>
            </a:r>
            <a:r>
              <a:rPr sz="723" spc="7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enal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3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asa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mata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c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umum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,</a:t>
            </a:r>
            <a:r>
              <a:rPr sz="723" spc="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6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memiliki 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f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orma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7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hampi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r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sat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u</a:t>
            </a:r>
            <a:r>
              <a:rPr sz="723" spc="6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6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lain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r>
              <a:rPr sz="723" spc="-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Sura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1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edara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biasa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-1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mempu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yai ciri-cir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berikut: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2838" y="6435168"/>
            <a:ext cx="98930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1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2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3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4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39066" y="6435168"/>
            <a:ext cx="2545178" cy="4960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 marR="13779">
              <a:lnSpc>
                <a:spcPts val="803"/>
              </a:lnSpc>
              <a:spcBef>
                <a:spcPts val="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Dibua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3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denga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8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bahas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yan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-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baku.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40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Bersifa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t</a:t>
            </a:r>
            <a:r>
              <a:rPr sz="723" spc="-4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70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bu</a:t>
            </a:r>
            <a:r>
              <a:rPr sz="723" spc="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rahasia.</a:t>
            </a:r>
            <a:endParaRPr sz="723">
              <a:latin typeface="Times New Roman"/>
              <a:cs typeface="Times New Roman"/>
            </a:endParaRPr>
          </a:p>
          <a:p>
            <a:pPr marL="9186" marR="13779">
              <a:lnSpc>
                <a:spcPct val="95825"/>
              </a:lnSpc>
              <a:spcBef>
                <a:spcPts val="181"/>
              </a:spcBef>
            </a:pP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Is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i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38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bentu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94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sam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2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untu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62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semu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5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pihak.</a:t>
            </a:r>
            <a:endParaRPr sz="723">
              <a:latin typeface="Times New Roman"/>
              <a:cs typeface="Times New Roman"/>
            </a:endParaRPr>
          </a:p>
          <a:p>
            <a:pPr marL="9186">
              <a:lnSpc>
                <a:spcPct val="95825"/>
              </a:lnSpc>
              <a:spcBef>
                <a:spcPts val="181"/>
              </a:spcBef>
            </a:pP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emberitahua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n</a:t>
            </a:r>
            <a:r>
              <a:rPr sz="723" spc="16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-7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epad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a</a:t>
            </a:r>
            <a:r>
              <a:rPr sz="723" spc="46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piha</a:t>
            </a:r>
            <a:r>
              <a:rPr sz="723" spc="-10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-piha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k</a:t>
            </a:r>
            <a:r>
              <a:rPr sz="723" spc="17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dala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m</a:t>
            </a:r>
            <a:r>
              <a:rPr sz="723" spc="31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ruan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g</a:t>
            </a:r>
            <a:r>
              <a:rPr sz="723" spc="29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lingku</a:t>
            </a:r>
            <a:r>
              <a:rPr sz="723" dirty="0">
                <a:solidFill>
                  <a:srgbClr val="363435"/>
                </a:solidFill>
                <a:latin typeface="Times New Roman"/>
                <a:cs typeface="Times New Roman"/>
              </a:rPr>
              <a:t>p</a:t>
            </a:r>
            <a:r>
              <a:rPr sz="723" spc="-25" dirty="0">
                <a:solidFill>
                  <a:srgbClr val="363435"/>
                </a:solidFill>
                <a:latin typeface="Times New Roman"/>
                <a:cs typeface="Times New Roman"/>
              </a:rPr>
              <a:t> </a:t>
            </a:r>
            <a:r>
              <a:rPr sz="723" spc="7" dirty="0">
                <a:solidFill>
                  <a:srgbClr val="363435"/>
                </a:solidFill>
                <a:latin typeface="Times New Roman"/>
                <a:cs typeface="Times New Roman"/>
              </a:rPr>
              <a:t>tertentu.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79804" y="7592568"/>
            <a:ext cx="12768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86">
              <a:lnSpc>
                <a:spcPts val="803"/>
              </a:lnSpc>
              <a:spcBef>
                <a:spcPts val="40"/>
              </a:spcBef>
            </a:pPr>
            <a:r>
              <a:rPr sz="723" spc="14" dirty="0">
                <a:solidFill>
                  <a:srgbClr val="363435"/>
                </a:solidFill>
                <a:latin typeface="Times New Roman"/>
                <a:cs typeface="Times New Roman"/>
              </a:rPr>
              <a:t>10</a:t>
            </a:r>
            <a:endParaRPr sz="723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91943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5" name="object 5"/>
          <p:cNvSpPr txBox="1"/>
          <p:nvPr/>
        </p:nvSpPr>
        <p:spPr>
          <a:xfrm>
            <a:off x="8453985" y="114860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4" name="object 4"/>
          <p:cNvSpPr txBox="1"/>
          <p:nvPr/>
        </p:nvSpPr>
        <p:spPr>
          <a:xfrm>
            <a:off x="4079565" y="1763362"/>
            <a:ext cx="3515161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3" name="object 3"/>
          <p:cNvSpPr txBox="1"/>
          <p:nvPr/>
        </p:nvSpPr>
        <p:spPr>
          <a:xfrm>
            <a:off x="2691943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  <p:sp>
        <p:nvSpPr>
          <p:cNvPr id="2" name="object 2"/>
          <p:cNvSpPr txBox="1"/>
          <p:nvPr/>
        </p:nvSpPr>
        <p:spPr>
          <a:xfrm>
            <a:off x="8453985" y="7848221"/>
            <a:ext cx="137786" cy="110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372">
              <a:lnSpc>
                <a:spcPts val="723"/>
              </a:lnSpc>
            </a:pPr>
            <a:endParaRPr sz="723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343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13700</Words>
  <Application>Microsoft Office PowerPoint</Application>
  <PresentationFormat>Custom</PresentationFormat>
  <Paragraphs>1808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STXingkai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8</cp:revision>
  <dcterms:modified xsi:type="dcterms:W3CDTF">2023-02-02T02:49:35Z</dcterms:modified>
</cp:coreProperties>
</file>